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av" ContentType="audio/wav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93" r:id="rId14"/>
    <p:sldId id="268" r:id="rId15"/>
    <p:sldId id="269" r:id="rId16"/>
    <p:sldId id="270" r:id="rId17"/>
    <p:sldId id="271" r:id="rId18"/>
    <p:sldId id="272" r:id="rId19"/>
    <p:sldId id="273" r:id="rId20"/>
    <p:sldId id="289" r:id="rId21"/>
    <p:sldId id="274" r:id="rId22"/>
    <p:sldId id="275" r:id="rId23"/>
    <p:sldId id="276" r:id="rId24"/>
    <p:sldId id="277" r:id="rId25"/>
    <p:sldId id="278" r:id="rId26"/>
    <p:sldId id="279" r:id="rId27"/>
    <p:sldId id="288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91" r:id="rId37"/>
    <p:sldId id="292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7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handoutMaster" Target="handoutMasters/handout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CFDE01-6F20-9E4E-B883-6435AD6365E8}" type="datetimeFigureOut">
              <a:rPr lang="en-US" smtClean="0"/>
              <a:t>27/05/14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F5D03-BE75-434A-B9DB-B0AF753981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9197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C1EA91-4BFE-8C43-89D4-BDC4123B6A47}" type="datetimeFigureOut">
              <a:rPr lang="en-US" smtClean="0"/>
              <a:t>27/05/14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5DD1C-878E-304B-88ED-A2F0CCBCF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9649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DD42-8B81-4748-B30E-3CFEFA6F39A6}" type="datetime1">
              <a:rPr lang="en-AU" smtClean="0"/>
              <a:t>27/05/14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2213-B0C5-C44F-8886-871107B4930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8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3E59-FA2C-DA4A-BC28-2D0D93727A39}" type="datetime1">
              <a:rPr lang="en-AU" smtClean="0"/>
              <a:t>27/05/14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2213-B0C5-C44F-8886-871107B4930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63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CF8E7-3FE4-9249-A95A-65494FE29C4A}" type="datetime1">
              <a:rPr lang="en-AU" smtClean="0"/>
              <a:t>27/05/14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2213-B0C5-C44F-8886-871107B4930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136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ACF03-6986-E34F-9D3A-008FCD55903A}" type="datetime1">
              <a:rPr lang="en-AU" smtClean="0"/>
              <a:t>27/05/14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2213-B0C5-C44F-8886-871107B4930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406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D1E2-182D-AA4C-997D-F9C0E141FCB0}" type="datetime1">
              <a:rPr lang="en-AU" smtClean="0"/>
              <a:t>27/05/14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2213-B0C5-C44F-8886-871107B4930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451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90561-5A0D-1840-AABE-6040413FCD4F}" type="datetime1">
              <a:rPr lang="en-AU" smtClean="0"/>
              <a:t>27/05/14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2213-B0C5-C44F-8886-871107B4930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57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D86-4B4E-204B-9C1C-D4C37CDB9CAC}" type="datetime1">
              <a:rPr lang="en-AU" smtClean="0"/>
              <a:t>27/05/14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2213-B0C5-C44F-8886-871107B4930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174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E6BF8-5F71-C642-8789-7E5AC7B13E14}" type="datetime1">
              <a:rPr lang="en-AU" smtClean="0"/>
              <a:t>27/05/14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2213-B0C5-C44F-8886-871107B4930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666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66DB-DBFA-4C4F-9067-6A430282A73D}" type="datetime1">
              <a:rPr lang="en-AU" smtClean="0"/>
              <a:t>27/05/14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2213-B0C5-C44F-8886-871107B4930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514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E0749-03C3-B64B-8359-5A0383ECE52D}" type="datetime1">
              <a:rPr lang="en-AU" smtClean="0"/>
              <a:t>27/05/14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2213-B0C5-C44F-8886-871107B4930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70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B50CD-255D-C64D-A3FC-E66EE88C1B5A}" type="datetime1">
              <a:rPr lang="en-AU" smtClean="0"/>
              <a:t>27/05/14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2213-B0C5-C44F-8886-871107B4930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964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732E7-D4E2-BF47-AAEE-6A6847D1B9FE}" type="datetime1">
              <a:rPr lang="en-AU" smtClean="0"/>
              <a:t>27/05/14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E2213-B0C5-C44F-8886-871107B4930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757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5" Type="http://schemas.openxmlformats.org/officeDocument/2006/relationships/image" Target="../media/image1.jpeg"/><Relationship Id="rId6" Type="http://schemas.openxmlformats.org/officeDocument/2006/relationships/image" Target="../media/image8.png"/><Relationship Id="rId7" Type="http://schemas.openxmlformats.org/officeDocument/2006/relationships/image" Target="../media/image3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6.wav"/><Relationship Id="rId2" Type="http://schemas.openxmlformats.org/officeDocument/2006/relationships/audio" Target="../media/media6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8.wav"/><Relationship Id="rId2" Type="http://schemas.openxmlformats.org/officeDocument/2006/relationships/audio" Target="../media/media8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9.wav"/><Relationship Id="rId2" Type="http://schemas.openxmlformats.org/officeDocument/2006/relationships/audio" Target="../media/media9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0.wav"/><Relationship Id="rId2" Type="http://schemas.openxmlformats.org/officeDocument/2006/relationships/audio" Target="../media/media10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jpeg"/><Relationship Id="rId5" Type="http://schemas.openxmlformats.org/officeDocument/2006/relationships/image" Target="../media/image15.png"/><Relationship Id="rId6" Type="http://schemas.openxmlformats.org/officeDocument/2006/relationships/image" Target="../media/image3.png"/><Relationship Id="rId1" Type="http://schemas.microsoft.com/office/2007/relationships/media" Target="../media/media12.wav"/><Relationship Id="rId2" Type="http://schemas.openxmlformats.org/officeDocument/2006/relationships/audio" Target="../media/media1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4.wav"/><Relationship Id="rId2" Type="http://schemas.openxmlformats.org/officeDocument/2006/relationships/audio" Target="../media/media14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5.wav"/><Relationship Id="rId2" Type="http://schemas.openxmlformats.org/officeDocument/2006/relationships/audio" Target="../media/media15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6.wav"/><Relationship Id="rId2" Type="http://schemas.openxmlformats.org/officeDocument/2006/relationships/audio" Target="../media/media16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7.wav"/><Relationship Id="rId2" Type="http://schemas.openxmlformats.org/officeDocument/2006/relationships/audio" Target="../media/media17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8.wav"/><Relationship Id="rId2" Type="http://schemas.openxmlformats.org/officeDocument/2006/relationships/audio" Target="../media/media18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19.wav"/><Relationship Id="rId2" Type="http://schemas.openxmlformats.org/officeDocument/2006/relationships/audio" Target="../media/media19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0.wav"/><Relationship Id="rId2" Type="http://schemas.openxmlformats.org/officeDocument/2006/relationships/audio" Target="../media/media20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1.wav"/><Relationship Id="rId2" Type="http://schemas.openxmlformats.org/officeDocument/2006/relationships/audio" Target="../media/media2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2.wav"/><Relationship Id="rId2" Type="http://schemas.openxmlformats.org/officeDocument/2006/relationships/audio" Target="../media/media22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6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3.wav"/><Relationship Id="rId2" Type="http://schemas.openxmlformats.org/officeDocument/2006/relationships/audio" Target="../media/media2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4.wav"/><Relationship Id="rId2" Type="http://schemas.openxmlformats.org/officeDocument/2006/relationships/audio" Target="../media/media24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5.wav"/><Relationship Id="rId2" Type="http://schemas.openxmlformats.org/officeDocument/2006/relationships/audio" Target="../media/media25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6.wav"/><Relationship Id="rId2" Type="http://schemas.openxmlformats.org/officeDocument/2006/relationships/audio" Target="../media/media26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0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7.wav"/><Relationship Id="rId2" Type="http://schemas.openxmlformats.org/officeDocument/2006/relationships/audio" Target="../media/media27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1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8.wav"/><Relationship Id="rId2" Type="http://schemas.openxmlformats.org/officeDocument/2006/relationships/audio" Target="../media/media28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29.wav"/><Relationship Id="rId2" Type="http://schemas.openxmlformats.org/officeDocument/2006/relationships/audio" Target="../media/media29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3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30.wav"/><Relationship Id="rId2" Type="http://schemas.openxmlformats.org/officeDocument/2006/relationships/audio" Target="../media/media30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31.wav"/><Relationship Id="rId2" Type="http://schemas.openxmlformats.org/officeDocument/2006/relationships/audio" Target="../media/media31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5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32.wav"/><Relationship Id="rId2" Type="http://schemas.openxmlformats.org/officeDocument/2006/relationships/audio" Target="../media/media32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6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33.wav"/><Relationship Id="rId2" Type="http://schemas.openxmlformats.org/officeDocument/2006/relationships/audio" Target="../media/media33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7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34.wav"/><Relationship Id="rId2" Type="http://schemas.openxmlformats.org/officeDocument/2006/relationships/audio" Target="../media/media34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8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35.wav"/><Relationship Id="rId2" Type="http://schemas.openxmlformats.org/officeDocument/2006/relationships/audio" Target="../media/media35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9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1" Type="http://schemas.microsoft.com/office/2007/relationships/media" Target="../media/media36.wav"/><Relationship Id="rId2" Type="http://schemas.openxmlformats.org/officeDocument/2006/relationships/audio" Target="../media/media36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</a:t>
            </a:r>
            <a:br>
              <a:rPr lang="en-GB" dirty="0" smtClean="0"/>
            </a:br>
            <a:r>
              <a:rPr lang="en-GB" dirty="0" err="1" smtClean="0"/>
              <a:t>Principiantes</a:t>
            </a:r>
            <a:r>
              <a:rPr lang="en-GB" smtClean="0"/>
              <a:t> 3</a:t>
            </a:r>
            <a:r>
              <a:rPr lang="en-GB" dirty="0" smtClean="0"/>
              <a:t>	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Unidad</a:t>
            </a:r>
            <a:r>
              <a:rPr lang="en-GB" dirty="0" smtClean="0"/>
              <a:t> 8 – El barrio ideal</a:t>
            </a:r>
          </a:p>
          <a:p>
            <a:endParaRPr lang="en-GB" dirty="0"/>
          </a:p>
          <a:p>
            <a:pPr lvl="0"/>
            <a:r>
              <a:rPr lang="en-GB" sz="1600" dirty="0">
                <a:solidFill>
                  <a:prstClr val="black">
                    <a:tint val="75000"/>
                  </a:prstClr>
                </a:solidFill>
              </a:rPr>
              <a:t>Click and wait until you hear the full sentence</a:t>
            </a:r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657052" y="623042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8952330" y="12391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713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</a:t>
            </a:r>
            <a:r>
              <a:rPr lang="en-GB" dirty="0" err="1" smtClean="0"/>
              <a:t>rear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¿</a:t>
            </a:r>
            <a:r>
              <a:rPr lang="en-GB" dirty="0" err="1" smtClean="0"/>
              <a:t>Creamos</a:t>
            </a:r>
            <a:r>
              <a:rPr lang="en-GB" dirty="0" smtClean="0"/>
              <a:t> </a:t>
            </a:r>
            <a:r>
              <a:rPr lang="en-GB" dirty="0" err="1" smtClean="0"/>
              <a:t>una</a:t>
            </a:r>
            <a:r>
              <a:rPr lang="en-GB" dirty="0" smtClean="0"/>
              <a:t> ciudad?</a:t>
            </a:r>
            <a:endParaRPr lang="en-GB" dirty="0"/>
          </a:p>
        </p:txBody>
      </p:sp>
      <p:pic>
        <p:nvPicPr>
          <p:cNvPr id="4" name="Content Placeholder 3" descr="cre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89221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988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1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s</a:t>
            </a:r>
            <a:r>
              <a:rPr lang="en-GB" dirty="0" err="1" smtClean="0"/>
              <a:t>aber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¡</a:t>
            </a:r>
            <a:r>
              <a:rPr lang="en-GB" dirty="0" err="1" smtClean="0"/>
              <a:t>Profesora</a:t>
            </a:r>
            <a:r>
              <a:rPr lang="en-GB" dirty="0" smtClean="0"/>
              <a:t> </a:t>
            </a:r>
            <a:r>
              <a:rPr lang="en-GB" dirty="0" err="1" smtClean="0"/>
              <a:t>yo</a:t>
            </a:r>
            <a:r>
              <a:rPr lang="en-GB" dirty="0" smtClean="0"/>
              <a:t> lo </a:t>
            </a:r>
            <a:r>
              <a:rPr lang="en-GB" dirty="0" err="1" smtClean="0"/>
              <a:t>sé</a:t>
            </a:r>
            <a:r>
              <a:rPr lang="en-GB" dirty="0" smtClean="0"/>
              <a:t>!</a:t>
            </a:r>
            <a:endParaRPr lang="en-GB" dirty="0"/>
          </a:p>
        </p:txBody>
      </p:sp>
      <p:pic>
        <p:nvPicPr>
          <p:cNvPr id="4" name="Content Placeholder 3" descr="sabe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40772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89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2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2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p</a:t>
            </a:r>
            <a:r>
              <a:rPr lang="en-GB" dirty="0" err="1" smtClean="0"/>
              <a:t>erdonar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¿Me </a:t>
            </a:r>
            <a:r>
              <a:rPr lang="en-GB" dirty="0" err="1" smtClean="0"/>
              <a:t>perdonas</a:t>
            </a:r>
            <a:r>
              <a:rPr lang="en-GB" dirty="0" smtClean="0"/>
              <a:t>?</a:t>
            </a:r>
            <a:endParaRPr lang="en-GB" dirty="0"/>
          </a:p>
        </p:txBody>
      </p:sp>
      <p:pic>
        <p:nvPicPr>
          <p:cNvPr id="4" name="Content Placeholder 3" descr="perdon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43876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91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9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s</a:t>
            </a:r>
            <a:r>
              <a:rPr lang="en-GB" dirty="0" err="1" smtClean="0"/>
              <a:t>eguir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Tienes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seguir</a:t>
            </a:r>
            <a:r>
              <a:rPr lang="en-GB" dirty="0" smtClean="0"/>
              <a:t> recto</a:t>
            </a:r>
            <a:endParaRPr lang="en-GB" dirty="0"/>
          </a:p>
        </p:txBody>
      </p:sp>
      <p:pic>
        <p:nvPicPr>
          <p:cNvPr id="4" name="Content Placeholder 3" descr="continu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2" b="22502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07784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41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0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g</a:t>
            </a:r>
            <a:r>
              <a:rPr lang="en-GB" dirty="0" err="1" smtClean="0"/>
              <a:t>irar</a:t>
            </a:r>
            <a:r>
              <a:rPr lang="en-GB" dirty="0" smtClean="0"/>
              <a:t> / </a:t>
            </a:r>
            <a:r>
              <a:rPr lang="en-GB" dirty="0" err="1"/>
              <a:t>d</a:t>
            </a:r>
            <a:r>
              <a:rPr lang="en-GB" dirty="0" err="1" smtClean="0"/>
              <a:t>oblar</a:t>
            </a:r>
            <a:r>
              <a:rPr lang="en-GB" dirty="0" smtClean="0"/>
              <a:t> / </a:t>
            </a:r>
            <a:r>
              <a:rPr lang="en-GB" dirty="0" err="1"/>
              <a:t>t</a:t>
            </a:r>
            <a:r>
              <a:rPr lang="en-GB" dirty="0" err="1" smtClean="0"/>
              <a:t>orcer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Tienes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doblar</a:t>
            </a:r>
            <a:r>
              <a:rPr lang="en-GB" dirty="0" smtClean="0"/>
              <a:t> a la </a:t>
            </a:r>
            <a:r>
              <a:rPr lang="en-GB" dirty="0" err="1" smtClean="0"/>
              <a:t>derecha</a:t>
            </a:r>
            <a:endParaRPr lang="en-GB" dirty="0"/>
          </a:p>
        </p:txBody>
      </p:sp>
      <p:pic>
        <p:nvPicPr>
          <p:cNvPr id="4" name="Content Placeholder 3" descr="dobl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0" y="2696088"/>
            <a:ext cx="5219146" cy="2870329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Picture 5" descr="girar_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084" y="3030097"/>
            <a:ext cx="2432084" cy="2432084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6348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812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1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1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o</a:t>
            </a:r>
            <a:r>
              <a:rPr lang="en-GB" dirty="0" err="1" smtClean="0"/>
              <a:t>frecer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ofrezco</a:t>
            </a:r>
            <a:r>
              <a:rPr lang="en-GB" dirty="0" smtClean="0"/>
              <a:t> </a:t>
            </a:r>
            <a:r>
              <a:rPr lang="en-GB" dirty="0" err="1" smtClean="0"/>
              <a:t>esta</a:t>
            </a:r>
            <a:r>
              <a:rPr lang="en-GB" dirty="0" smtClean="0"/>
              <a:t> </a:t>
            </a:r>
            <a:r>
              <a:rPr lang="en-GB" dirty="0" err="1" smtClean="0"/>
              <a:t>pelota</a:t>
            </a:r>
            <a:r>
              <a:rPr lang="en-GB" dirty="0" smtClean="0"/>
              <a:t> </a:t>
            </a:r>
            <a:r>
              <a:rPr lang="en-GB" dirty="0" err="1" smtClean="0"/>
              <a:t>roja</a:t>
            </a:r>
            <a:endParaRPr lang="en-GB" dirty="0"/>
          </a:p>
        </p:txBody>
      </p:sp>
      <p:pic>
        <p:nvPicPr>
          <p:cNvPr id="4" name="Content Placeholder 3" descr="ofrece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7785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70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4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</a:t>
            </a:r>
            <a:r>
              <a:rPr lang="en-GB" dirty="0" err="1" smtClean="0"/>
              <a:t>aminar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Camino </a:t>
            </a:r>
            <a:r>
              <a:rPr lang="en-GB" dirty="0" err="1" smtClean="0"/>
              <a:t>todos</a:t>
            </a:r>
            <a:r>
              <a:rPr lang="en-GB" dirty="0" smtClean="0"/>
              <a:t> los </a:t>
            </a:r>
            <a:r>
              <a:rPr lang="en-GB" dirty="0" err="1" smtClean="0"/>
              <a:t>días</a:t>
            </a:r>
            <a:r>
              <a:rPr lang="en-GB" dirty="0" smtClean="0"/>
              <a:t> al </a:t>
            </a:r>
            <a:r>
              <a:rPr lang="en-GB" dirty="0" err="1" smtClean="0"/>
              <a:t>trabajo</a:t>
            </a:r>
            <a:endParaRPr lang="en-GB" dirty="0"/>
          </a:p>
        </p:txBody>
      </p:sp>
      <p:pic>
        <p:nvPicPr>
          <p:cNvPr id="4" name="Content Placeholder 3" descr="camin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340" y="1"/>
            <a:ext cx="1054659" cy="1054659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06749" y="11939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543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7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l</a:t>
            </a:r>
            <a:r>
              <a:rPr lang="en-GB" dirty="0" err="1" smtClean="0"/>
              <a:t>legar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Llego</a:t>
            </a:r>
            <a:r>
              <a:rPr lang="en-GB" dirty="0" smtClean="0"/>
              <a:t> a casa a </a:t>
            </a:r>
            <a:r>
              <a:rPr lang="en-GB" dirty="0" err="1" smtClean="0"/>
              <a:t>las</a:t>
            </a:r>
            <a:r>
              <a:rPr lang="en-GB" dirty="0" smtClean="0"/>
              <a:t> 5 de la </a:t>
            </a:r>
            <a:r>
              <a:rPr lang="en-GB" dirty="0" err="1" smtClean="0"/>
              <a:t>tarde</a:t>
            </a:r>
            <a:endParaRPr lang="en-GB" dirty="0"/>
          </a:p>
        </p:txBody>
      </p:sp>
      <p:pic>
        <p:nvPicPr>
          <p:cNvPr id="4" name="Content Placeholder 3" descr="llegar_2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4910" y="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62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3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</a:t>
            </a:r>
            <a:r>
              <a:rPr lang="en-GB" dirty="0" err="1" smtClean="0"/>
              <a:t>orrer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Mi</a:t>
            </a:r>
            <a:r>
              <a:rPr lang="en-GB" dirty="0" smtClean="0"/>
              <a:t> </a:t>
            </a:r>
            <a:r>
              <a:rPr lang="en-GB" dirty="0" err="1" smtClean="0"/>
              <a:t>hermano</a:t>
            </a:r>
            <a:r>
              <a:rPr lang="en-GB" dirty="0" smtClean="0"/>
              <a:t> </a:t>
            </a:r>
            <a:r>
              <a:rPr lang="en-GB" dirty="0" err="1" smtClean="0"/>
              <a:t>corre</a:t>
            </a:r>
            <a:r>
              <a:rPr lang="en-GB" dirty="0" smtClean="0"/>
              <a:t> </a:t>
            </a:r>
            <a:r>
              <a:rPr lang="en-GB" dirty="0" err="1" smtClean="0"/>
              <a:t>todos</a:t>
            </a:r>
            <a:r>
              <a:rPr lang="en-GB" dirty="0" smtClean="0"/>
              <a:t> los </a:t>
            </a:r>
            <a:r>
              <a:rPr lang="en-GB" dirty="0" err="1" smtClean="0"/>
              <a:t>días</a:t>
            </a:r>
            <a:endParaRPr lang="en-GB" dirty="0"/>
          </a:p>
        </p:txBody>
      </p:sp>
      <p:pic>
        <p:nvPicPr>
          <p:cNvPr id="4" name="Content Placeholder 3" descr="correr_2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0298" y="1"/>
            <a:ext cx="1043702" cy="1043702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91289" y="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54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2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2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</a:t>
            </a:r>
            <a:r>
              <a:rPr lang="en-GB" dirty="0" err="1" smtClean="0"/>
              <a:t>onducir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Me </a:t>
            </a:r>
            <a:r>
              <a:rPr lang="en-GB" dirty="0" err="1" smtClean="0"/>
              <a:t>gusta</a:t>
            </a:r>
            <a:r>
              <a:rPr lang="en-GB" dirty="0" smtClean="0"/>
              <a:t> </a:t>
            </a:r>
            <a:r>
              <a:rPr lang="en-GB" dirty="0" err="1" smtClean="0"/>
              <a:t>conducir</a:t>
            </a:r>
            <a:endParaRPr lang="en-GB" dirty="0"/>
          </a:p>
        </p:txBody>
      </p:sp>
      <p:pic>
        <p:nvPicPr>
          <p:cNvPr id="4" name="Content Placeholder 3" descr="conduci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24278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13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7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q</a:t>
            </a:r>
            <a:r>
              <a:rPr lang="en-GB" dirty="0" err="1" smtClean="0"/>
              <a:t>uedarse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Me </a:t>
            </a:r>
            <a:r>
              <a:rPr lang="en-GB" dirty="0" err="1" smtClean="0"/>
              <a:t>quedo</a:t>
            </a:r>
            <a:r>
              <a:rPr lang="en-GB" dirty="0" smtClean="0"/>
              <a:t> en casa</a:t>
            </a:r>
            <a:endParaRPr lang="en-GB" dirty="0"/>
          </a:p>
        </p:txBody>
      </p:sp>
      <p:pic>
        <p:nvPicPr>
          <p:cNvPr id="6" name="Content Placeholder 5" descr="vivi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57266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79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q</a:t>
            </a:r>
            <a:r>
              <a:rPr lang="en-GB" dirty="0" err="1" smtClean="0"/>
              <a:t>uedar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Quedo</a:t>
            </a:r>
            <a:r>
              <a:rPr lang="en-GB" dirty="0" smtClean="0"/>
              <a:t> con </a:t>
            </a:r>
            <a:r>
              <a:rPr lang="en-GB" dirty="0" err="1" smtClean="0"/>
              <a:t>mis</a:t>
            </a:r>
            <a:r>
              <a:rPr lang="en-GB" dirty="0" smtClean="0"/>
              <a:t> amigos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10" name="Content Placeholder 9" descr="amigos_1.png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90255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68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l barrio</a:t>
            </a:r>
            <a:endParaRPr lang="en-GB" dirty="0"/>
          </a:p>
        </p:txBody>
      </p:sp>
      <p:pic>
        <p:nvPicPr>
          <p:cNvPr id="4" name="Content Placeholder 3" descr="barri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9800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92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supermercado</a:t>
            </a:r>
            <a:endParaRPr lang="en-GB" dirty="0"/>
          </a:p>
        </p:txBody>
      </p:sp>
      <p:pic>
        <p:nvPicPr>
          <p:cNvPr id="4" name="Content Placeholder 3" descr="supermercad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72726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96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peluquería</a:t>
            </a:r>
            <a:endParaRPr lang="en-GB" dirty="0"/>
          </a:p>
        </p:txBody>
      </p:sp>
      <p:pic>
        <p:nvPicPr>
          <p:cNvPr id="4" name="Content Placeholder 3" descr="peluquería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92324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91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biblioteca</a:t>
            </a:r>
            <a:endParaRPr lang="en-GB" dirty="0"/>
          </a:p>
        </p:txBody>
      </p:sp>
      <p:pic>
        <p:nvPicPr>
          <p:cNvPr id="4" name="Content Placeholder 3" descr="biblioteca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26347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42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3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tienda</a:t>
            </a:r>
            <a:endParaRPr lang="en-GB" dirty="0"/>
          </a:p>
        </p:txBody>
      </p:sp>
      <p:pic>
        <p:nvPicPr>
          <p:cNvPr id="4" name="Content Placeholder 3" descr="tienda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9800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9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3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estación</a:t>
            </a:r>
            <a:r>
              <a:rPr lang="en-GB" dirty="0" smtClean="0"/>
              <a:t> de </a:t>
            </a:r>
            <a:r>
              <a:rPr lang="en-GB" dirty="0" err="1" smtClean="0"/>
              <a:t>tren</a:t>
            </a:r>
            <a:endParaRPr lang="en-GB" dirty="0"/>
          </a:p>
        </p:txBody>
      </p:sp>
      <p:pic>
        <p:nvPicPr>
          <p:cNvPr id="4" name="Content Placeholder 3" descr="estación de tren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71691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46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5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aeropuerto</a:t>
            </a:r>
            <a:endParaRPr lang="en-GB" dirty="0"/>
          </a:p>
        </p:txBody>
      </p:sp>
      <p:pic>
        <p:nvPicPr>
          <p:cNvPr id="4" name="Content Placeholder 3" descr="aeropuert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07784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38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3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escuela</a:t>
            </a:r>
            <a:r>
              <a:rPr lang="en-GB" dirty="0" smtClean="0"/>
              <a:t>/el </a:t>
            </a:r>
            <a:r>
              <a:rPr lang="en-GB" dirty="0" err="1" smtClean="0"/>
              <a:t>colegio</a:t>
            </a:r>
            <a:endParaRPr lang="en-GB" dirty="0"/>
          </a:p>
        </p:txBody>
      </p:sp>
      <p:pic>
        <p:nvPicPr>
          <p:cNvPr id="4" name="Content Placeholder 3" descr="escuela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96635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69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parada</a:t>
            </a:r>
            <a:r>
              <a:rPr lang="en-GB" dirty="0" smtClean="0"/>
              <a:t> de </a:t>
            </a:r>
            <a:r>
              <a:rPr lang="en-GB" dirty="0" err="1" smtClean="0"/>
              <a:t>autobús</a:t>
            </a:r>
            <a:endParaRPr lang="en-GB" dirty="0"/>
          </a:p>
        </p:txBody>
      </p:sp>
      <p:pic>
        <p:nvPicPr>
          <p:cNvPr id="4" name="Content Placeholder 3" descr="parada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4164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1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iglesia</a:t>
            </a:r>
            <a:endParaRPr lang="en-GB" dirty="0"/>
          </a:p>
        </p:txBody>
      </p:sp>
      <p:pic>
        <p:nvPicPr>
          <p:cNvPr id="4" name="Content Placeholder 3" descr="iglesia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48013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12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galería</a:t>
            </a:r>
            <a:r>
              <a:rPr lang="en-GB" dirty="0" smtClean="0"/>
              <a:t> de arte</a:t>
            </a:r>
            <a:endParaRPr lang="en-GB" dirty="0"/>
          </a:p>
        </p:txBody>
      </p:sp>
      <p:pic>
        <p:nvPicPr>
          <p:cNvPr id="4" name="Content Placeholder 3" descr="museo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89220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84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tráfico</a:t>
            </a:r>
            <a:endParaRPr lang="en-GB" dirty="0"/>
          </a:p>
        </p:txBody>
      </p:sp>
      <p:pic>
        <p:nvPicPr>
          <p:cNvPr id="4" name="Content Placeholder 3" descr="atasc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4910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17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2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oficina</a:t>
            </a:r>
            <a:r>
              <a:rPr lang="en-GB" dirty="0" smtClean="0"/>
              <a:t> de </a:t>
            </a:r>
            <a:r>
              <a:rPr lang="en-GB" dirty="0" err="1" smtClean="0"/>
              <a:t>correos</a:t>
            </a:r>
            <a:endParaRPr lang="en-GB" dirty="0"/>
          </a:p>
        </p:txBody>
      </p:sp>
      <p:pic>
        <p:nvPicPr>
          <p:cNvPr id="4" name="Content Placeholder 3" descr="correos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59600" y="15238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21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oficina</a:t>
            </a:r>
            <a:r>
              <a:rPr lang="en-GB" dirty="0" smtClean="0"/>
              <a:t> de </a:t>
            </a:r>
            <a:r>
              <a:rPr lang="en-GB" dirty="0" err="1" smtClean="0"/>
              <a:t>información</a:t>
            </a:r>
            <a:r>
              <a:rPr lang="en-GB" dirty="0" smtClean="0"/>
              <a:t>/</a:t>
            </a:r>
            <a:r>
              <a:rPr lang="en-GB" dirty="0" err="1" smtClean="0"/>
              <a:t>turismo</a:t>
            </a:r>
            <a:endParaRPr lang="en-GB" dirty="0"/>
          </a:p>
        </p:txBody>
      </p:sp>
      <p:pic>
        <p:nvPicPr>
          <p:cNvPr id="4" name="Content Placeholder 3" descr="oficina de turismo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3054" y="1"/>
            <a:ext cx="820945" cy="820945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0486" y="152385"/>
            <a:ext cx="668561" cy="66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04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3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aquí</a:t>
            </a:r>
            <a:r>
              <a:rPr lang="en-GB" dirty="0" smtClean="0"/>
              <a:t> / </a:t>
            </a:r>
            <a:r>
              <a:rPr lang="en-GB" dirty="0" err="1" smtClean="0"/>
              <a:t>acá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El </a:t>
            </a:r>
            <a:r>
              <a:rPr lang="en-GB" dirty="0" err="1" smtClean="0"/>
              <a:t>punto</a:t>
            </a:r>
            <a:r>
              <a:rPr lang="en-GB" dirty="0" smtClean="0"/>
              <a:t> </a:t>
            </a:r>
            <a:r>
              <a:rPr lang="en-GB" dirty="0" err="1" smtClean="0"/>
              <a:t>rojo</a:t>
            </a:r>
            <a:r>
              <a:rPr lang="en-GB" dirty="0" smtClean="0"/>
              <a:t> </a:t>
            </a:r>
            <a:r>
              <a:rPr lang="en-GB" dirty="0" err="1" smtClean="0"/>
              <a:t>está</a:t>
            </a:r>
            <a:r>
              <a:rPr lang="en-GB" dirty="0" smtClean="0"/>
              <a:t> </a:t>
            </a:r>
            <a:r>
              <a:rPr lang="en-GB" dirty="0" err="1" smtClean="0"/>
              <a:t>aquí</a:t>
            </a:r>
            <a:endParaRPr lang="en-GB" dirty="0"/>
          </a:p>
        </p:txBody>
      </p:sp>
      <p:pic>
        <p:nvPicPr>
          <p:cNvPr id="4" name="Content Placeholder 3" descr="aquí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60370" y="15238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733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5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5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a</a:t>
            </a:r>
            <a:r>
              <a:rPr lang="en-GB" dirty="0" err="1" smtClean="0"/>
              <a:t>llí</a:t>
            </a:r>
            <a:r>
              <a:rPr lang="en-GB" dirty="0" smtClean="0"/>
              <a:t> / </a:t>
            </a:r>
            <a:r>
              <a:rPr lang="en-GB" dirty="0" err="1" smtClean="0"/>
              <a:t>allá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El </a:t>
            </a:r>
            <a:r>
              <a:rPr lang="en-GB" dirty="0" err="1" smtClean="0"/>
              <a:t>punto</a:t>
            </a:r>
            <a:r>
              <a:rPr lang="en-GB" dirty="0" smtClean="0"/>
              <a:t> </a:t>
            </a:r>
            <a:r>
              <a:rPr lang="en-GB" dirty="0" err="1" smtClean="0"/>
              <a:t>rojo</a:t>
            </a:r>
            <a:r>
              <a:rPr lang="en-GB" dirty="0" smtClean="0"/>
              <a:t> </a:t>
            </a:r>
            <a:r>
              <a:rPr lang="en-GB" dirty="0" err="1" smtClean="0"/>
              <a:t>está</a:t>
            </a:r>
            <a:r>
              <a:rPr lang="en-GB" dirty="0" smtClean="0"/>
              <a:t> </a:t>
            </a:r>
            <a:r>
              <a:rPr lang="en-GB" dirty="0" err="1" smtClean="0"/>
              <a:t>allí</a:t>
            </a:r>
            <a:endParaRPr lang="en-GB" dirty="0"/>
          </a:p>
        </p:txBody>
      </p:sp>
      <p:pic>
        <p:nvPicPr>
          <p:cNvPr id="4" name="Content Placeholder 3" descr="allí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39737" y="15238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92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5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5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</a:t>
            </a:r>
            <a:r>
              <a:rPr lang="en-GB" dirty="0" err="1" smtClean="0"/>
              <a:t>erca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El </a:t>
            </a:r>
            <a:r>
              <a:rPr lang="en-GB" dirty="0" err="1" smtClean="0"/>
              <a:t>punto</a:t>
            </a:r>
            <a:r>
              <a:rPr lang="en-GB" dirty="0" smtClean="0"/>
              <a:t> </a:t>
            </a:r>
            <a:r>
              <a:rPr lang="en-GB" dirty="0" err="1" smtClean="0"/>
              <a:t>rojo</a:t>
            </a:r>
            <a:r>
              <a:rPr lang="en-GB" dirty="0" smtClean="0"/>
              <a:t> </a:t>
            </a:r>
            <a:r>
              <a:rPr lang="en-GB" dirty="0" err="1" smtClean="0"/>
              <a:t>está</a:t>
            </a:r>
            <a:r>
              <a:rPr lang="en-GB" dirty="0" smtClean="0"/>
              <a:t> </a:t>
            </a:r>
            <a:r>
              <a:rPr lang="en-GB" dirty="0" err="1" smtClean="0"/>
              <a:t>muy</a:t>
            </a:r>
            <a:r>
              <a:rPr lang="en-GB" dirty="0" smtClean="0"/>
              <a:t> </a:t>
            </a:r>
            <a:r>
              <a:rPr lang="en-GB" dirty="0" err="1" smtClean="0"/>
              <a:t>cerca</a:t>
            </a:r>
            <a:endParaRPr lang="en-GB" dirty="0"/>
          </a:p>
        </p:txBody>
      </p:sp>
      <p:pic>
        <p:nvPicPr>
          <p:cNvPr id="4" name="Content Placeholder 3" descr="cerca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65542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339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l</a:t>
            </a:r>
            <a:r>
              <a:rPr lang="en-GB" dirty="0" err="1" smtClean="0"/>
              <a:t>ejos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El </a:t>
            </a:r>
            <a:r>
              <a:rPr lang="en-GB" dirty="0" err="1"/>
              <a:t>punto</a:t>
            </a:r>
            <a:r>
              <a:rPr lang="en-GB" dirty="0"/>
              <a:t> </a:t>
            </a:r>
            <a:r>
              <a:rPr lang="en-GB" dirty="0" err="1" smtClean="0"/>
              <a:t>está</a:t>
            </a:r>
            <a:r>
              <a:rPr lang="en-GB" dirty="0" smtClean="0"/>
              <a:t> </a:t>
            </a:r>
            <a:r>
              <a:rPr lang="en-GB" dirty="0" err="1"/>
              <a:t>muy</a:t>
            </a:r>
            <a:r>
              <a:rPr lang="en-GB" dirty="0"/>
              <a:t> </a:t>
            </a:r>
            <a:r>
              <a:rPr lang="en-GB" dirty="0" err="1" smtClean="0"/>
              <a:t>lejos</a:t>
            </a:r>
            <a:endParaRPr lang="en-GB" dirty="0"/>
          </a:p>
        </p:txBody>
      </p:sp>
      <p:pic>
        <p:nvPicPr>
          <p:cNvPr id="4" name="Content Placeholder 3" descr="lejos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49049" y="13589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49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9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a</a:t>
            </a:r>
            <a:r>
              <a:rPr lang="en-GB" dirty="0" err="1" smtClean="0"/>
              <a:t>rriba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punto</a:t>
            </a:r>
            <a:r>
              <a:rPr lang="en-GB" dirty="0" smtClean="0"/>
              <a:t> </a:t>
            </a:r>
            <a:r>
              <a:rPr lang="en-GB" dirty="0" err="1" smtClean="0"/>
              <a:t>rojo</a:t>
            </a:r>
            <a:r>
              <a:rPr lang="en-GB" dirty="0" smtClean="0"/>
              <a:t> </a:t>
            </a:r>
            <a:r>
              <a:rPr lang="en-GB" dirty="0" err="1" smtClean="0"/>
              <a:t>está</a:t>
            </a:r>
            <a:r>
              <a:rPr lang="en-GB" dirty="0" smtClean="0"/>
              <a:t> </a:t>
            </a:r>
            <a:r>
              <a:rPr lang="en-GB" dirty="0" err="1" smtClean="0"/>
              <a:t>arriba</a:t>
            </a:r>
            <a:endParaRPr lang="en-GB" dirty="0"/>
          </a:p>
        </p:txBody>
      </p:sp>
      <p:pic>
        <p:nvPicPr>
          <p:cNvPr id="4" name="Content Placeholder 3" descr="arriba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41807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0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1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a</a:t>
            </a:r>
            <a:r>
              <a:rPr lang="en-GB" dirty="0" err="1" smtClean="0"/>
              <a:t>bajo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El </a:t>
            </a:r>
            <a:r>
              <a:rPr lang="en-GB" dirty="0" err="1" smtClean="0"/>
              <a:t>punto</a:t>
            </a:r>
            <a:r>
              <a:rPr lang="en-GB" dirty="0" smtClean="0"/>
              <a:t> </a:t>
            </a:r>
            <a:r>
              <a:rPr lang="en-GB" dirty="0" err="1" smtClean="0"/>
              <a:t>rojo</a:t>
            </a:r>
            <a:r>
              <a:rPr lang="en-GB" dirty="0" smtClean="0"/>
              <a:t> </a:t>
            </a:r>
            <a:r>
              <a:rPr lang="en-GB" dirty="0" err="1" smtClean="0"/>
              <a:t>está</a:t>
            </a:r>
            <a:r>
              <a:rPr lang="en-GB" dirty="0" smtClean="0"/>
              <a:t> </a:t>
            </a:r>
            <a:r>
              <a:rPr lang="en-GB" dirty="0" err="1" smtClean="0"/>
              <a:t>abajo</a:t>
            </a:r>
            <a:endParaRPr lang="en-GB" dirty="0"/>
          </a:p>
        </p:txBody>
      </p:sp>
      <p:pic>
        <p:nvPicPr>
          <p:cNvPr id="4" name="Content Placeholder 3" descr="abaj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58301" y="11939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67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7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</a:t>
            </a:r>
            <a:r>
              <a:rPr lang="en-GB" dirty="0" smtClean="0"/>
              <a:t>l </a:t>
            </a:r>
            <a:r>
              <a:rPr lang="en-GB" dirty="0" err="1" smtClean="0"/>
              <a:t>lado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>L</a:t>
            </a:r>
            <a:r>
              <a:rPr lang="en-GB" dirty="0" smtClean="0"/>
              <a:t>os </a:t>
            </a:r>
            <a:r>
              <a:rPr lang="en-GB" dirty="0" err="1" smtClean="0"/>
              <a:t>puntos</a:t>
            </a:r>
            <a:r>
              <a:rPr lang="en-GB" dirty="0" smtClean="0"/>
              <a:t> </a:t>
            </a:r>
            <a:r>
              <a:rPr lang="en-GB" dirty="0" err="1" smtClean="0"/>
              <a:t>rojos</a:t>
            </a:r>
            <a:r>
              <a:rPr lang="en-GB" dirty="0" smtClean="0"/>
              <a:t> </a:t>
            </a:r>
            <a:r>
              <a:rPr lang="en-GB" dirty="0" err="1" smtClean="0"/>
              <a:t>están</a:t>
            </a:r>
            <a:r>
              <a:rPr lang="en-GB" dirty="0" smtClean="0"/>
              <a:t> al </a:t>
            </a:r>
            <a:r>
              <a:rPr lang="en-GB" dirty="0" err="1" smtClean="0"/>
              <a:t>lado</a:t>
            </a:r>
            <a:endParaRPr lang="en-GB" dirty="0"/>
          </a:p>
        </p:txBody>
      </p:sp>
      <p:pic>
        <p:nvPicPr>
          <p:cNvPr id="4" name="Content Placeholder 3" descr="al lado de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73908" y="274638"/>
            <a:ext cx="658691" cy="65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358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7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entre</a:t>
            </a:r>
            <a:br>
              <a:rPr lang="en-GB" dirty="0" smtClean="0"/>
            </a:br>
            <a:r>
              <a:rPr lang="en-GB" dirty="0" smtClean="0"/>
              <a:t>El </a:t>
            </a:r>
            <a:r>
              <a:rPr lang="en-GB" dirty="0" err="1" smtClean="0"/>
              <a:t>punto</a:t>
            </a:r>
            <a:r>
              <a:rPr lang="en-GB" dirty="0" smtClean="0"/>
              <a:t> </a:t>
            </a:r>
            <a:r>
              <a:rPr lang="en-GB" dirty="0" err="1" smtClean="0"/>
              <a:t>rojo</a:t>
            </a:r>
            <a:r>
              <a:rPr lang="en-GB" dirty="0" smtClean="0"/>
              <a:t> </a:t>
            </a:r>
            <a:r>
              <a:rPr lang="en-GB" dirty="0" err="1" smtClean="0"/>
              <a:t>está</a:t>
            </a:r>
            <a:r>
              <a:rPr lang="en-GB" dirty="0" smtClean="0"/>
              <a:t> entre los </a:t>
            </a:r>
            <a:r>
              <a:rPr lang="en-GB" dirty="0" err="1" smtClean="0"/>
              <a:t>puntos</a:t>
            </a:r>
            <a:r>
              <a:rPr lang="en-GB" dirty="0" smtClean="0"/>
              <a:t> </a:t>
            </a:r>
            <a:r>
              <a:rPr lang="en-GB" dirty="0" err="1" smtClean="0"/>
              <a:t>blancos</a:t>
            </a:r>
            <a:endParaRPr lang="en-GB" dirty="0"/>
          </a:p>
        </p:txBody>
      </p:sp>
      <p:pic>
        <p:nvPicPr>
          <p:cNvPr id="4" name="Content Placeholder 3" descr="en medi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830383" y="2292216"/>
            <a:ext cx="7631168" cy="4196848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4654" y="1"/>
            <a:ext cx="979346" cy="979346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76864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3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76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76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</a:t>
            </a:r>
            <a:r>
              <a:rPr lang="en-GB" dirty="0" smtClean="0"/>
              <a:t> la </a:t>
            </a:r>
            <a:r>
              <a:rPr lang="en-GB" dirty="0" err="1" smtClean="0"/>
              <a:t>derecha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Giras</a:t>
            </a:r>
            <a:r>
              <a:rPr lang="en-GB" dirty="0" smtClean="0"/>
              <a:t> a la </a:t>
            </a:r>
            <a:r>
              <a:rPr lang="en-GB" dirty="0" err="1" smtClean="0"/>
              <a:t>derecha</a:t>
            </a:r>
            <a:r>
              <a:rPr lang="en-GB" dirty="0" smtClean="0"/>
              <a:t> en la </a:t>
            </a:r>
            <a:r>
              <a:rPr lang="en-GB" dirty="0" err="1" smtClean="0"/>
              <a:t>siguiente</a:t>
            </a:r>
            <a:r>
              <a:rPr lang="en-GB" dirty="0" smtClean="0"/>
              <a:t> </a:t>
            </a:r>
            <a:r>
              <a:rPr lang="en-GB" dirty="0" err="1" smtClean="0"/>
              <a:t>calle</a:t>
            </a:r>
            <a:endParaRPr lang="en-GB" dirty="0"/>
          </a:p>
        </p:txBody>
      </p:sp>
      <p:pic>
        <p:nvPicPr>
          <p:cNvPr id="6" name="Content Placeholder 5" descr="derecha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1148" y="1"/>
            <a:ext cx="962852" cy="962852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74795" y="1500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789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7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7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</a:t>
            </a:r>
            <a:r>
              <a:rPr lang="en-GB" dirty="0" smtClean="0"/>
              <a:t> la </a:t>
            </a:r>
            <a:r>
              <a:rPr lang="en-GB" dirty="0" err="1" smtClean="0"/>
              <a:t>izquierda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Tuerces</a:t>
            </a:r>
            <a:r>
              <a:rPr lang="en-GB" dirty="0" smtClean="0"/>
              <a:t> a la </a:t>
            </a:r>
            <a:r>
              <a:rPr lang="en-GB" dirty="0" err="1" smtClean="0"/>
              <a:t>izquierda</a:t>
            </a:r>
            <a:r>
              <a:rPr lang="en-GB" dirty="0" smtClean="0"/>
              <a:t> al final de la </a:t>
            </a:r>
            <a:r>
              <a:rPr lang="en-GB" dirty="0" err="1" smtClean="0"/>
              <a:t>calle</a:t>
            </a:r>
            <a:endParaRPr lang="en-GB" dirty="0"/>
          </a:p>
        </p:txBody>
      </p:sp>
      <p:pic>
        <p:nvPicPr>
          <p:cNvPr id="7" name="Content Placeholder 6" descr="izquierda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457200" y="2012587"/>
            <a:ext cx="8229600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3102" y="1"/>
            <a:ext cx="830898" cy="830898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21174" y="180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53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5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242</Words>
  <Application>Microsoft Macintosh PowerPoint</Application>
  <PresentationFormat>On-screen Show (4:3)</PresentationFormat>
  <Paragraphs>77</Paragraphs>
  <Slides>37</Slides>
  <Notes>0</Notes>
  <HiddenSlides>0</HiddenSlides>
  <MMClips>36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Farolito Spanish Principiantes 3 </vt:lpstr>
      <vt:lpstr>crear ¿Creamos una ciudad?</vt:lpstr>
      <vt:lpstr>saber ¡Profesora yo lo sé!</vt:lpstr>
      <vt:lpstr>perdonar ¿Me perdonas?</vt:lpstr>
      <vt:lpstr>seguir Tienes que seguir recto</vt:lpstr>
      <vt:lpstr>girar / doblar / torcer Tienes que doblar a la derecha</vt:lpstr>
      <vt:lpstr>ofrecer Te ofrezco esta pelota roja</vt:lpstr>
      <vt:lpstr>caminar Camino todos los días al trabajo</vt:lpstr>
      <vt:lpstr>llegar Llego a casa a las 5 de la tarde</vt:lpstr>
      <vt:lpstr>correr Mi hermano corre todos los días</vt:lpstr>
      <vt:lpstr>conducir Me gusta conducir</vt:lpstr>
      <vt:lpstr>quedarse Me quedo en casa</vt:lpstr>
      <vt:lpstr>quedar Quedo con mis amigos</vt:lpstr>
      <vt:lpstr>el barrio</vt:lpstr>
      <vt:lpstr>el supermercado</vt:lpstr>
      <vt:lpstr>la peluquería</vt:lpstr>
      <vt:lpstr>la biblioteca</vt:lpstr>
      <vt:lpstr>la tienda</vt:lpstr>
      <vt:lpstr>la estación de tren</vt:lpstr>
      <vt:lpstr>el aeropuerto</vt:lpstr>
      <vt:lpstr>la escuela/el colegio</vt:lpstr>
      <vt:lpstr>la parada de autobús</vt:lpstr>
      <vt:lpstr>la iglesia</vt:lpstr>
      <vt:lpstr>la galería de arte</vt:lpstr>
      <vt:lpstr>el tráfico</vt:lpstr>
      <vt:lpstr>la oficina de correos</vt:lpstr>
      <vt:lpstr>la oficina de información/turismo</vt:lpstr>
      <vt:lpstr>aquí / acá El punto rojo está aquí</vt:lpstr>
      <vt:lpstr>allí / allá El punto rojo está allí</vt:lpstr>
      <vt:lpstr>cerca El punto rojo está muy cerca</vt:lpstr>
      <vt:lpstr>lejos El punto está muy lejos</vt:lpstr>
      <vt:lpstr>arriba El punto rojo está arriba</vt:lpstr>
      <vt:lpstr>abajo El punto rojo está abajo</vt:lpstr>
      <vt:lpstr>al lado Los puntos rojos están al lado</vt:lpstr>
      <vt:lpstr> entre El punto rojo está entre los puntos blancos</vt:lpstr>
      <vt:lpstr>a la derecha Giras a la derecha en la siguiente calle</vt:lpstr>
      <vt:lpstr>a la izquierda Tuerces a la izquierda al final de la calle</vt:lpstr>
    </vt:vector>
  </TitlesOfParts>
  <Company>The University Of Melbourne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Beginners 3 </dc:title>
  <dc:creator>Olvido Martin</dc:creator>
  <cp:lastModifiedBy>Olvido Martin</cp:lastModifiedBy>
  <cp:revision>17</cp:revision>
  <dcterms:created xsi:type="dcterms:W3CDTF">2014-03-05T07:00:51Z</dcterms:created>
  <dcterms:modified xsi:type="dcterms:W3CDTF">2014-05-27T05:28:37Z</dcterms:modified>
</cp:coreProperties>
</file>