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av" ContentType="audio/wav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80" r:id="rId3"/>
    <p:sldId id="283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84" r:id="rId17"/>
    <p:sldId id="295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7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C92CF6-B497-0742-AF3F-33A4F6F838C3}" type="datetimeFigureOut">
              <a:rPr lang="en-US" smtClean="0"/>
              <a:pPr/>
              <a:t>7/05/14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1A7C9A-64F7-8A4B-B530-EE5F9AB559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2146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76E84-F02E-654E-900C-753E717E270C}" type="datetimeFigureOut">
              <a:rPr lang="en-US" smtClean="0"/>
              <a:pPr/>
              <a:t>7/05/14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0A1E3C-2833-2448-A7A9-3FBFFBA8AE7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5291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AFA59-7D61-024B-8130-0AF3E8F5DFA1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5F4D-C49F-9241-95B3-E029F9CB7F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66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2983-5B13-0D47-8A54-315EDBAE6E5D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5F4D-C49F-9241-95B3-E029F9CB7F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256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80D2-E249-5942-AC31-A97F09C78865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5F4D-C49F-9241-95B3-E029F9CB7F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4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7E018-FD2E-2F40-9BA5-D90201C55E69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5F4D-C49F-9241-95B3-E029F9CB7F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40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4198-29B3-7049-AD5C-574C740D8E93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5F4D-C49F-9241-95B3-E029F9CB7F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298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73E02-6532-2C44-A2E6-5659C8FF87E5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5F4D-C49F-9241-95B3-E029F9CB7F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961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B0CE4-F1A9-BC4C-A74A-9CD75957D5BA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5F4D-C49F-9241-95B3-E029F9CB7F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329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9D24B-3226-C64E-A3EF-502843BB6DDB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5F4D-C49F-9241-95B3-E029F9CB7F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93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256FF-6EB1-D94C-9F49-599C5327FF27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5F4D-C49F-9241-95B3-E029F9CB7F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93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751C-49A2-274D-83FC-4D745B6EBB40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5F4D-C49F-9241-95B3-E029F9CB7F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582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3B5D-FFD2-5C41-A6D8-64D8946AB2E0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5F4D-C49F-9241-95B3-E029F9CB7F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614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D0E17-CC57-3148-A764-33174990A804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65F4D-C49F-9241-95B3-E029F9CB7F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22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microsoft.com/office/2007/relationships/media" Target="../media/media5.wav"/><Relationship Id="rId20" Type="http://schemas.openxmlformats.org/officeDocument/2006/relationships/audio" Target="../media/media10.wav"/><Relationship Id="rId21" Type="http://schemas.openxmlformats.org/officeDocument/2006/relationships/slideLayout" Target="../slideLayouts/slideLayout2.xml"/><Relationship Id="rId22" Type="http://schemas.openxmlformats.org/officeDocument/2006/relationships/image" Target="../media/image1.jpeg"/><Relationship Id="rId23" Type="http://schemas.openxmlformats.org/officeDocument/2006/relationships/image" Target="../media/image2.png"/><Relationship Id="rId24" Type="http://schemas.openxmlformats.org/officeDocument/2006/relationships/image" Target="../media/image3.png"/><Relationship Id="rId25" Type="http://schemas.openxmlformats.org/officeDocument/2006/relationships/image" Target="../media/image4.png"/><Relationship Id="rId26" Type="http://schemas.openxmlformats.org/officeDocument/2006/relationships/image" Target="../media/image5.png"/><Relationship Id="rId27" Type="http://schemas.openxmlformats.org/officeDocument/2006/relationships/image" Target="../media/image6.png"/><Relationship Id="rId28" Type="http://schemas.openxmlformats.org/officeDocument/2006/relationships/image" Target="../media/image7.png"/><Relationship Id="rId29" Type="http://schemas.openxmlformats.org/officeDocument/2006/relationships/image" Target="../media/image8.png"/><Relationship Id="rId30" Type="http://schemas.openxmlformats.org/officeDocument/2006/relationships/image" Target="../media/image9.png"/><Relationship Id="rId31" Type="http://schemas.openxmlformats.org/officeDocument/2006/relationships/image" Target="../media/image10.png"/><Relationship Id="rId32" Type="http://schemas.openxmlformats.org/officeDocument/2006/relationships/image" Target="../media/image11.png"/><Relationship Id="rId10" Type="http://schemas.openxmlformats.org/officeDocument/2006/relationships/audio" Target="../media/media5.wav"/><Relationship Id="rId11" Type="http://schemas.microsoft.com/office/2007/relationships/media" Target="../media/media6.wav"/><Relationship Id="rId12" Type="http://schemas.openxmlformats.org/officeDocument/2006/relationships/audio" Target="../media/media6.wav"/><Relationship Id="rId13" Type="http://schemas.microsoft.com/office/2007/relationships/media" Target="../media/media7.wav"/><Relationship Id="rId14" Type="http://schemas.openxmlformats.org/officeDocument/2006/relationships/audio" Target="../media/media7.wav"/><Relationship Id="rId15" Type="http://schemas.microsoft.com/office/2007/relationships/media" Target="../media/media8.wav"/><Relationship Id="rId16" Type="http://schemas.openxmlformats.org/officeDocument/2006/relationships/audio" Target="../media/media8.wav"/><Relationship Id="rId17" Type="http://schemas.microsoft.com/office/2007/relationships/media" Target="../media/media9.wav"/><Relationship Id="rId18" Type="http://schemas.openxmlformats.org/officeDocument/2006/relationships/audio" Target="../media/media9.wav"/><Relationship Id="rId19" Type="http://schemas.microsoft.com/office/2007/relationships/media" Target="../media/media10.wav"/><Relationship Id="rId1" Type="http://schemas.microsoft.com/office/2007/relationships/media" Target="../media/media1.wav"/><Relationship Id="rId2" Type="http://schemas.openxmlformats.org/officeDocument/2006/relationships/audio" Target="../media/media1.wav"/><Relationship Id="rId3" Type="http://schemas.microsoft.com/office/2007/relationships/media" Target="../media/media2.wav"/><Relationship Id="rId4" Type="http://schemas.openxmlformats.org/officeDocument/2006/relationships/audio" Target="../media/media2.wav"/><Relationship Id="rId5" Type="http://schemas.microsoft.com/office/2007/relationships/media" Target="../media/media3.wav"/><Relationship Id="rId6" Type="http://schemas.openxmlformats.org/officeDocument/2006/relationships/audio" Target="../media/media3.wav"/><Relationship Id="rId7" Type="http://schemas.microsoft.com/office/2007/relationships/media" Target="../media/media4.wav"/><Relationship Id="rId8" Type="http://schemas.openxmlformats.org/officeDocument/2006/relationships/audio" Target="../media/media4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5" Type="http://schemas.openxmlformats.org/officeDocument/2006/relationships/image" Target="../media/image11.png"/><Relationship Id="rId1" Type="http://schemas.microsoft.com/office/2007/relationships/media" Target="../media/media11.wav"/><Relationship Id="rId2" Type="http://schemas.openxmlformats.org/officeDocument/2006/relationships/audio" Target="../media/media1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jpeg"/><Relationship Id="rId5" Type="http://schemas.openxmlformats.org/officeDocument/2006/relationships/image" Target="../media/image13.png"/><Relationship Id="rId6" Type="http://schemas.openxmlformats.org/officeDocument/2006/relationships/image" Target="../media/image11.png"/><Relationship Id="rId1" Type="http://schemas.microsoft.com/office/2007/relationships/media" Target="../media/media12.wav"/><Relationship Id="rId2" Type="http://schemas.openxmlformats.org/officeDocument/2006/relationships/audio" Target="../media/media1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13.wav"/><Relationship Id="rId2" Type="http://schemas.openxmlformats.org/officeDocument/2006/relationships/audio" Target="../media/media13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14.wav"/><Relationship Id="rId2" Type="http://schemas.openxmlformats.org/officeDocument/2006/relationships/audio" Target="../media/media14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15.wav"/><Relationship Id="rId2" Type="http://schemas.openxmlformats.org/officeDocument/2006/relationships/audio" Target="../media/media15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16.wav"/><Relationship Id="rId2" Type="http://schemas.openxmlformats.org/officeDocument/2006/relationships/audio" Target="../media/media16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17.wav"/><Relationship Id="rId2" Type="http://schemas.openxmlformats.org/officeDocument/2006/relationships/audio" Target="../media/media17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18.wav"/><Relationship Id="rId2" Type="http://schemas.openxmlformats.org/officeDocument/2006/relationships/audio" Target="../media/media18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19.wav"/><Relationship Id="rId2" Type="http://schemas.openxmlformats.org/officeDocument/2006/relationships/audio" Target="../media/media19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20.wav"/><Relationship Id="rId2" Type="http://schemas.openxmlformats.org/officeDocument/2006/relationships/audio" Target="../media/media20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21.wav"/><Relationship Id="rId2" Type="http://schemas.openxmlformats.org/officeDocument/2006/relationships/audio" Target="../media/media2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22.wav"/><Relationship Id="rId2" Type="http://schemas.openxmlformats.org/officeDocument/2006/relationships/audio" Target="../media/media2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23.wav"/><Relationship Id="rId2" Type="http://schemas.openxmlformats.org/officeDocument/2006/relationships/audio" Target="../media/media23.wav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jpeg"/><Relationship Id="rId12" Type="http://schemas.openxmlformats.org/officeDocument/2006/relationships/image" Target="../media/image26.png"/><Relationship Id="rId13" Type="http://schemas.openxmlformats.org/officeDocument/2006/relationships/image" Target="../media/image12.png"/><Relationship Id="rId14" Type="http://schemas.openxmlformats.org/officeDocument/2006/relationships/image" Target="../media/image14.png"/><Relationship Id="rId15" Type="http://schemas.openxmlformats.org/officeDocument/2006/relationships/image" Target="../media/image11.png"/><Relationship Id="rId1" Type="http://schemas.microsoft.com/office/2007/relationships/media" Target="../media/media24.wav"/><Relationship Id="rId2" Type="http://schemas.openxmlformats.org/officeDocument/2006/relationships/audio" Target="../media/media24.wav"/><Relationship Id="rId3" Type="http://schemas.microsoft.com/office/2007/relationships/media" Target="../media/media25.wav"/><Relationship Id="rId4" Type="http://schemas.openxmlformats.org/officeDocument/2006/relationships/audio" Target="../media/media25.wav"/><Relationship Id="rId5" Type="http://schemas.microsoft.com/office/2007/relationships/media" Target="../media/media26.wav"/><Relationship Id="rId6" Type="http://schemas.openxmlformats.org/officeDocument/2006/relationships/audio" Target="../media/media26.wav"/><Relationship Id="rId7" Type="http://schemas.microsoft.com/office/2007/relationships/media" Target="../media/media27.wav"/><Relationship Id="rId8" Type="http://schemas.openxmlformats.org/officeDocument/2006/relationships/audio" Target="../media/media27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jpeg"/><Relationship Id="rId12" Type="http://schemas.openxmlformats.org/officeDocument/2006/relationships/image" Target="../media/image17.png"/><Relationship Id="rId13" Type="http://schemas.openxmlformats.org/officeDocument/2006/relationships/image" Target="../media/image16.png"/><Relationship Id="rId14" Type="http://schemas.openxmlformats.org/officeDocument/2006/relationships/image" Target="../media/image15.png"/><Relationship Id="rId15" Type="http://schemas.openxmlformats.org/officeDocument/2006/relationships/image" Target="../media/image11.png"/><Relationship Id="rId1" Type="http://schemas.microsoft.com/office/2007/relationships/media" Target="../media/media28.wav"/><Relationship Id="rId2" Type="http://schemas.openxmlformats.org/officeDocument/2006/relationships/audio" Target="../media/media28.wav"/><Relationship Id="rId3" Type="http://schemas.microsoft.com/office/2007/relationships/media" Target="../media/media29.wav"/><Relationship Id="rId4" Type="http://schemas.openxmlformats.org/officeDocument/2006/relationships/audio" Target="../media/media29.wav"/><Relationship Id="rId5" Type="http://schemas.microsoft.com/office/2007/relationships/media" Target="../media/media30.wav"/><Relationship Id="rId6" Type="http://schemas.openxmlformats.org/officeDocument/2006/relationships/audio" Target="../media/media30.wav"/><Relationship Id="rId7" Type="http://schemas.microsoft.com/office/2007/relationships/media" Target="../media/media31.wav"/><Relationship Id="rId8" Type="http://schemas.openxmlformats.org/officeDocument/2006/relationships/audio" Target="../media/media31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32.wav"/><Relationship Id="rId2" Type="http://schemas.openxmlformats.org/officeDocument/2006/relationships/audio" Target="../media/media3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33.wav"/><Relationship Id="rId2" Type="http://schemas.openxmlformats.org/officeDocument/2006/relationships/audio" Target="../media/media33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0.png"/><Relationship Id="rId5" Type="http://schemas.openxmlformats.org/officeDocument/2006/relationships/image" Target="../media/image1.jpeg"/><Relationship Id="rId6" Type="http://schemas.openxmlformats.org/officeDocument/2006/relationships/image" Target="../media/image31.png"/><Relationship Id="rId7" Type="http://schemas.openxmlformats.org/officeDocument/2006/relationships/image" Target="../media/image11.png"/><Relationship Id="rId1" Type="http://schemas.microsoft.com/office/2007/relationships/media" Target="../media/media34.wav"/><Relationship Id="rId2" Type="http://schemas.openxmlformats.org/officeDocument/2006/relationships/audio" Target="../media/media34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35.wav"/><Relationship Id="rId2" Type="http://schemas.openxmlformats.org/officeDocument/2006/relationships/audio" Target="../media/media35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3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36.wav"/><Relationship Id="rId2" Type="http://schemas.openxmlformats.org/officeDocument/2006/relationships/audio" Target="../media/media36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37.wav"/><Relationship Id="rId2" Type="http://schemas.openxmlformats.org/officeDocument/2006/relationships/audio" Target="../media/media37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5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38.wav"/><Relationship Id="rId2" Type="http://schemas.openxmlformats.org/officeDocument/2006/relationships/audio" Target="../media/media38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6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39.wav"/><Relationship Id="rId2" Type="http://schemas.openxmlformats.org/officeDocument/2006/relationships/audio" Target="../media/media39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7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40.wav"/><Relationship Id="rId2" Type="http://schemas.openxmlformats.org/officeDocument/2006/relationships/audio" Target="../media/media40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8.png"/><Relationship Id="rId5" Type="http://schemas.openxmlformats.org/officeDocument/2006/relationships/image" Target="../media/image1.jpeg"/><Relationship Id="rId6" Type="http://schemas.openxmlformats.org/officeDocument/2006/relationships/image" Target="../media/image11.png"/><Relationship Id="rId1" Type="http://schemas.microsoft.com/office/2007/relationships/media" Target="../media/media41.wav"/><Relationship Id="rId2" Type="http://schemas.openxmlformats.org/officeDocument/2006/relationships/audio" Target="../media/media4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</a:t>
            </a:r>
            <a:br>
              <a:rPr lang="en-GB" dirty="0" smtClean="0"/>
            </a:br>
            <a:r>
              <a:rPr lang="en-GB" dirty="0" err="1" smtClean="0"/>
              <a:t>Principiantes</a:t>
            </a:r>
            <a:r>
              <a:rPr lang="en-GB" dirty="0" smtClean="0"/>
              <a:t> 2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Unidad</a:t>
            </a:r>
            <a:r>
              <a:rPr lang="en-GB" dirty="0" smtClean="0"/>
              <a:t> 4 - ¿</a:t>
            </a:r>
            <a:r>
              <a:rPr lang="en-GB" dirty="0" err="1" smtClean="0"/>
              <a:t>Cuál</a:t>
            </a:r>
            <a:r>
              <a:rPr lang="en-GB" dirty="0" smtClean="0"/>
              <a:t> </a:t>
            </a:r>
            <a:r>
              <a:rPr lang="en-GB" dirty="0" err="1" smtClean="0"/>
              <a:t>prefieres</a:t>
            </a:r>
            <a:r>
              <a:rPr lang="en-GB" dirty="0" smtClean="0"/>
              <a:t>?</a:t>
            </a:r>
          </a:p>
          <a:p>
            <a:endParaRPr lang="en-GB" dirty="0"/>
          </a:p>
          <a:p>
            <a:pPr lvl="0"/>
            <a:r>
              <a:rPr lang="en-GB" sz="1600">
                <a:solidFill>
                  <a:prstClr val="black">
                    <a:tint val="75000"/>
                  </a:prstClr>
                </a:solidFill>
              </a:rPr>
              <a:t>Click and wait until you hear the full sentence</a:t>
            </a:r>
          </a:p>
          <a:p>
            <a:endParaRPr lang="en-GB" dirty="0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7" name="Picture 6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179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los </a:t>
            </a:r>
            <a:r>
              <a:rPr lang="en-GB" dirty="0" err="1"/>
              <a:t>colores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976318" y="7134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Picture 6" descr="rojo.png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36" y="1391023"/>
            <a:ext cx="1524051" cy="1524051"/>
          </a:xfrm>
          <a:prstGeom prst="rect">
            <a:avLst/>
          </a:prstGeom>
        </p:spPr>
      </p:pic>
      <p:pic>
        <p:nvPicPr>
          <p:cNvPr id="8" name="Picture 7" descr="amarillo.png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349" y="1417638"/>
            <a:ext cx="1524051" cy="1524051"/>
          </a:xfrm>
          <a:prstGeom prst="rect">
            <a:avLst/>
          </a:prstGeom>
        </p:spPr>
      </p:pic>
      <p:pic>
        <p:nvPicPr>
          <p:cNvPr id="9" name="Picture 8" descr="azul claro.png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767" y="3060415"/>
            <a:ext cx="1524051" cy="1524051"/>
          </a:xfrm>
          <a:prstGeom prst="rect">
            <a:avLst/>
          </a:prstGeom>
        </p:spPr>
      </p:pic>
      <p:pic>
        <p:nvPicPr>
          <p:cNvPr id="10" name="Picture 9" descr="verde claro.png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36" y="3181737"/>
            <a:ext cx="1524051" cy="1524051"/>
          </a:xfrm>
          <a:prstGeom prst="rect">
            <a:avLst/>
          </a:prstGeom>
        </p:spPr>
      </p:pic>
      <p:pic>
        <p:nvPicPr>
          <p:cNvPr id="11" name="Picture 10" descr="marrón.png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349" y="3060415"/>
            <a:ext cx="1524051" cy="1524051"/>
          </a:xfrm>
          <a:prstGeom prst="rect">
            <a:avLst/>
          </a:prstGeom>
        </p:spPr>
      </p:pic>
      <p:pic>
        <p:nvPicPr>
          <p:cNvPr id="12" name="Picture 11" descr="naranja_1.png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767" y="1371601"/>
            <a:ext cx="1524051" cy="1524051"/>
          </a:xfrm>
          <a:prstGeom prst="rect">
            <a:avLst/>
          </a:prstGeom>
        </p:spPr>
      </p:pic>
      <p:pic>
        <p:nvPicPr>
          <p:cNvPr id="13" name="Picture 12" descr="violeta_1.png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36" y="4705788"/>
            <a:ext cx="1524051" cy="1524051"/>
          </a:xfrm>
          <a:prstGeom prst="rect">
            <a:avLst/>
          </a:prstGeom>
        </p:spPr>
      </p:pic>
      <p:pic>
        <p:nvPicPr>
          <p:cNvPr id="14" name="Picture 13" descr="blanco_1.png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325" y="4705788"/>
            <a:ext cx="1524051" cy="1524051"/>
          </a:xfrm>
          <a:prstGeom prst="rect">
            <a:avLst/>
          </a:prstGeom>
        </p:spPr>
      </p:pic>
      <p:pic>
        <p:nvPicPr>
          <p:cNvPr id="15" name="Picture 14" descr="negro.png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349" y="4705788"/>
            <a:ext cx="1524051" cy="1524051"/>
          </a:xfrm>
          <a:prstGeom prst="rect">
            <a:avLst/>
          </a:prstGeom>
        </p:spPr>
      </p:pic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5980286" y="573112"/>
            <a:ext cx="536125" cy="536125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650841" y="1417638"/>
            <a:ext cx="505146" cy="505146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4547183" y="1371601"/>
            <a:ext cx="520635" cy="520635"/>
          </a:xfrm>
          <a:prstGeom prst="rect">
            <a:avLst/>
          </a:prstGeom>
        </p:spPr>
      </p:pic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7267255" y="1435638"/>
            <a:ext cx="520635" cy="520635"/>
          </a:xfrm>
          <a:prstGeom prst="rect">
            <a:avLst/>
          </a:prstGeom>
        </p:spPr>
      </p:pic>
      <p:pic>
        <p:nvPicPr>
          <p:cNvPr id="22" name="Sound 21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650841" y="3181737"/>
            <a:ext cx="536125" cy="536125"/>
          </a:xfrm>
          <a:prstGeom prst="rect">
            <a:avLst/>
          </a:prstGeom>
        </p:spPr>
      </p:pic>
      <p:pic>
        <p:nvPicPr>
          <p:cNvPr id="23" name="Sound 22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4547183" y="3031211"/>
            <a:ext cx="536125" cy="536125"/>
          </a:xfrm>
          <a:prstGeom prst="rect">
            <a:avLst/>
          </a:prstGeom>
        </p:spPr>
      </p:pic>
      <p:pic>
        <p:nvPicPr>
          <p:cNvPr id="24" name="Sound 23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7251765" y="3031211"/>
            <a:ext cx="536125" cy="536125"/>
          </a:xfrm>
          <a:prstGeom prst="rect">
            <a:avLst/>
          </a:prstGeom>
        </p:spPr>
      </p:pic>
      <p:pic>
        <p:nvPicPr>
          <p:cNvPr id="25" name="Sound 24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666331" y="4705788"/>
            <a:ext cx="520635" cy="520635"/>
          </a:xfrm>
          <a:prstGeom prst="rect">
            <a:avLst/>
          </a:prstGeom>
        </p:spPr>
      </p:pic>
      <p:pic>
        <p:nvPicPr>
          <p:cNvPr id="26" name="Sound 25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4485230" y="4736766"/>
            <a:ext cx="505146" cy="505146"/>
          </a:xfrm>
          <a:prstGeom prst="rect">
            <a:avLst/>
          </a:prstGeom>
        </p:spPr>
      </p:pic>
      <p:pic>
        <p:nvPicPr>
          <p:cNvPr id="27" name="Sound 26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7267255" y="4721277"/>
            <a:ext cx="520635" cy="52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140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8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08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32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84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79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0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184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191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636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181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148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208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232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184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179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5" dur="20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1" dur="184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7" dur="191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1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3" dur="1636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1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9" dur="181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1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la </a:t>
            </a:r>
            <a:r>
              <a:rPr lang="en-GB" dirty="0" err="1"/>
              <a:t>camiseta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la </a:t>
            </a:r>
            <a:r>
              <a:rPr lang="en-GB" dirty="0" err="1" smtClean="0"/>
              <a:t>camiseta</a:t>
            </a:r>
            <a:r>
              <a:rPr lang="en-GB" dirty="0" smtClean="0"/>
              <a:t> </a:t>
            </a:r>
            <a:r>
              <a:rPr lang="en-GB" dirty="0" err="1" smtClean="0"/>
              <a:t>verde</a:t>
            </a:r>
            <a:endParaRPr lang="en-GB" dirty="0"/>
          </a:p>
        </p:txBody>
      </p:sp>
      <p:pic>
        <p:nvPicPr>
          <p:cNvPr id="6" name="Content Placeholder 5" descr="camiseta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87862" y="526643"/>
            <a:ext cx="536125" cy="53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621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1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1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la </a:t>
            </a:r>
            <a:r>
              <a:rPr lang="en-GB" dirty="0" err="1" smtClean="0"/>
              <a:t>camiseta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la </a:t>
            </a:r>
            <a:r>
              <a:rPr lang="en-GB" dirty="0" err="1" smtClean="0"/>
              <a:t>camiseta</a:t>
            </a:r>
            <a:r>
              <a:rPr lang="en-GB" dirty="0" smtClean="0"/>
              <a:t> de </a:t>
            </a:r>
            <a:r>
              <a:rPr lang="en-GB" dirty="0" err="1" smtClean="0"/>
              <a:t>manga</a:t>
            </a:r>
            <a:r>
              <a:rPr lang="en-GB" dirty="0" smtClean="0"/>
              <a:t> </a:t>
            </a:r>
            <a:r>
              <a:rPr lang="en-GB" dirty="0" err="1" smtClean="0"/>
              <a:t>larga</a:t>
            </a:r>
            <a:r>
              <a:rPr lang="en-GB" dirty="0" smtClean="0"/>
              <a:t> </a:t>
            </a:r>
            <a:r>
              <a:rPr lang="en-GB" dirty="0" err="1" smtClean="0"/>
              <a:t>azul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4" name="Content Placeholder 3" descr="camiseta de manga larga.png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00804" y="390745"/>
            <a:ext cx="508458" cy="50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273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9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</a:t>
            </a:r>
            <a:r>
              <a:rPr lang="en-GB" dirty="0" smtClean="0"/>
              <a:t>os </a:t>
            </a:r>
            <a:r>
              <a:rPr lang="en-GB" dirty="0" err="1" smtClean="0"/>
              <a:t>pantalones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los </a:t>
            </a:r>
            <a:r>
              <a:rPr lang="en-GB" dirty="0" err="1" smtClean="0"/>
              <a:t>pantalones</a:t>
            </a:r>
            <a:r>
              <a:rPr lang="en-GB" dirty="0" smtClean="0"/>
              <a:t> largos vaqueros</a:t>
            </a:r>
            <a:endParaRPr lang="en-GB" dirty="0"/>
          </a:p>
        </p:txBody>
      </p:sp>
      <p:pic>
        <p:nvPicPr>
          <p:cNvPr id="4" name="Content Placeholder 3" descr="pantalones_2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24793" y="433706"/>
            <a:ext cx="598083" cy="59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561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3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3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</a:t>
            </a:r>
            <a:r>
              <a:rPr lang="en-GB" dirty="0" smtClean="0"/>
              <a:t>l jersey</a:t>
            </a:r>
            <a:br>
              <a:rPr lang="en-GB" dirty="0" smtClean="0"/>
            </a:br>
            <a:r>
              <a:rPr lang="en-GB" dirty="0" smtClean="0"/>
              <a:t>el jersey </a:t>
            </a:r>
            <a:r>
              <a:rPr lang="en-GB" dirty="0" err="1" smtClean="0"/>
              <a:t>verde</a:t>
            </a:r>
            <a:endParaRPr lang="en-GB" dirty="0"/>
          </a:p>
        </p:txBody>
      </p:sp>
      <p:pic>
        <p:nvPicPr>
          <p:cNvPr id="4" name="Content Placeholder 3" descr="jersey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9800" y="274638"/>
            <a:ext cx="582594" cy="58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63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7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</a:t>
            </a:r>
            <a:r>
              <a:rPr lang="en-GB" dirty="0" smtClean="0"/>
              <a:t>os </a:t>
            </a:r>
            <a:r>
              <a:rPr lang="en-GB" dirty="0" err="1" smtClean="0"/>
              <a:t>zapatos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los </a:t>
            </a:r>
            <a:r>
              <a:rPr lang="en-GB" dirty="0" err="1" smtClean="0"/>
              <a:t>zapatos</a:t>
            </a:r>
            <a:r>
              <a:rPr lang="en-GB" dirty="0" smtClean="0"/>
              <a:t> </a:t>
            </a:r>
            <a:r>
              <a:rPr lang="en-GB" dirty="0" err="1" smtClean="0"/>
              <a:t>marrones</a:t>
            </a:r>
            <a:endParaRPr lang="en-GB" dirty="0"/>
          </a:p>
        </p:txBody>
      </p:sp>
      <p:pic>
        <p:nvPicPr>
          <p:cNvPr id="4" name="Content Placeholder 3" descr="zapatos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30511" y="274638"/>
            <a:ext cx="613573" cy="61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03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7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las</a:t>
            </a:r>
            <a:r>
              <a:rPr lang="en-GB" dirty="0" smtClean="0"/>
              <a:t> </a:t>
            </a:r>
            <a:r>
              <a:rPr lang="en-GB" dirty="0" err="1" smtClean="0"/>
              <a:t>faldas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las</a:t>
            </a:r>
            <a:r>
              <a:rPr lang="en-GB" dirty="0" smtClean="0"/>
              <a:t> </a:t>
            </a:r>
            <a:r>
              <a:rPr lang="en-GB" dirty="0" err="1" smtClean="0"/>
              <a:t>faldas</a:t>
            </a:r>
            <a:r>
              <a:rPr lang="en-GB" dirty="0" smtClean="0"/>
              <a:t> </a:t>
            </a:r>
            <a:r>
              <a:rPr lang="en-GB" dirty="0" err="1" smtClean="0"/>
              <a:t>verdes</a:t>
            </a:r>
            <a:endParaRPr lang="en-GB" dirty="0"/>
          </a:p>
        </p:txBody>
      </p:sp>
      <p:pic>
        <p:nvPicPr>
          <p:cNvPr id="4" name="Content Placeholder 3" descr="falda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457200" y="1600201"/>
            <a:ext cx="5708771" cy="3139604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9" name="Content Placeholder 3" descr="fald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3463985" y="2635506"/>
            <a:ext cx="5708771" cy="3139604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82419" y="402728"/>
            <a:ext cx="567104" cy="56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03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0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80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vestido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el </a:t>
            </a:r>
            <a:r>
              <a:rPr lang="en-GB" dirty="0" err="1" smtClean="0"/>
              <a:t>vestido</a:t>
            </a:r>
            <a:r>
              <a:rPr lang="en-GB" dirty="0" smtClean="0"/>
              <a:t> </a:t>
            </a:r>
            <a:r>
              <a:rPr lang="en-GB" dirty="0" err="1" smtClean="0"/>
              <a:t>rosa</a:t>
            </a:r>
            <a:endParaRPr lang="en-GB" dirty="0"/>
          </a:p>
        </p:txBody>
      </p:sp>
      <p:pic>
        <p:nvPicPr>
          <p:cNvPr id="4" name="Content Placeholder 3" descr="vestido_10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67211" y="495666"/>
            <a:ext cx="567104" cy="56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82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4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4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</a:t>
            </a:r>
            <a:r>
              <a:rPr lang="en-GB" dirty="0" smtClean="0"/>
              <a:t>os </a:t>
            </a:r>
            <a:r>
              <a:rPr lang="en-GB" dirty="0" err="1" smtClean="0"/>
              <a:t>calcetines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los </a:t>
            </a:r>
            <a:r>
              <a:rPr lang="en-GB" dirty="0" err="1" smtClean="0"/>
              <a:t>calcetines</a:t>
            </a:r>
            <a:r>
              <a:rPr lang="en-GB" dirty="0" smtClean="0"/>
              <a:t> </a:t>
            </a:r>
            <a:r>
              <a:rPr lang="en-GB" dirty="0" err="1" smtClean="0"/>
              <a:t>amarillos</a:t>
            </a:r>
            <a:r>
              <a:rPr lang="en-GB" dirty="0" smtClean="0"/>
              <a:t> y </a:t>
            </a:r>
            <a:r>
              <a:rPr lang="en-GB" dirty="0" err="1" smtClean="0"/>
              <a:t>azules</a:t>
            </a:r>
            <a:endParaRPr lang="en-GB" dirty="0"/>
          </a:p>
        </p:txBody>
      </p:sp>
      <p:pic>
        <p:nvPicPr>
          <p:cNvPr id="4" name="Content Placeholder 3" descr="calcetines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2284" y="1"/>
            <a:ext cx="1161716" cy="1161716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38930" y="274638"/>
            <a:ext cx="629062" cy="62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669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8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abrigo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el </a:t>
            </a:r>
            <a:r>
              <a:rPr lang="en-GB" dirty="0" err="1" smtClean="0"/>
              <a:t>abrigo</a:t>
            </a:r>
            <a:r>
              <a:rPr lang="en-GB" dirty="0" smtClean="0"/>
              <a:t> </a:t>
            </a:r>
            <a:r>
              <a:rPr lang="en-GB" dirty="0" err="1" smtClean="0"/>
              <a:t>marrón</a:t>
            </a:r>
            <a:endParaRPr lang="en-GB" dirty="0"/>
          </a:p>
        </p:txBody>
      </p:sp>
      <p:pic>
        <p:nvPicPr>
          <p:cNvPr id="4" name="Content Placeholder 3" descr="abrig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36248" y="387239"/>
            <a:ext cx="567104" cy="56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60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55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55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camisa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la </a:t>
            </a:r>
            <a:r>
              <a:rPr lang="en-GB" dirty="0" err="1" smtClean="0"/>
              <a:t>camisa</a:t>
            </a:r>
            <a:r>
              <a:rPr lang="en-GB" dirty="0" smtClean="0"/>
              <a:t> </a:t>
            </a:r>
            <a:r>
              <a:rPr lang="en-GB" dirty="0" err="1" smtClean="0"/>
              <a:t>blanca</a:t>
            </a:r>
            <a:endParaRPr lang="en-GB" dirty="0"/>
          </a:p>
        </p:txBody>
      </p:sp>
      <p:pic>
        <p:nvPicPr>
          <p:cNvPr id="4" name="Content Placeholder 3" descr="camisa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7" name="Picture 6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9800" y="274638"/>
            <a:ext cx="629062" cy="62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370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2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2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l</a:t>
            </a:r>
            <a:r>
              <a:rPr lang="en-GB" dirty="0" err="1" smtClean="0"/>
              <a:t>as</a:t>
            </a:r>
            <a:r>
              <a:rPr lang="en-GB" dirty="0" smtClean="0"/>
              <a:t> </a:t>
            </a:r>
            <a:r>
              <a:rPr lang="en-GB" dirty="0" err="1" smtClean="0"/>
              <a:t>gafas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las</a:t>
            </a:r>
            <a:r>
              <a:rPr lang="en-GB" dirty="0" smtClean="0"/>
              <a:t> </a:t>
            </a:r>
            <a:r>
              <a:rPr lang="en-GB" dirty="0" err="1" smtClean="0"/>
              <a:t>gafas</a:t>
            </a:r>
            <a:r>
              <a:rPr lang="en-GB" dirty="0" smtClean="0"/>
              <a:t> </a:t>
            </a:r>
            <a:r>
              <a:rPr lang="en-GB" dirty="0" err="1" smtClean="0"/>
              <a:t>rojas</a:t>
            </a:r>
            <a:endParaRPr lang="en-GB" dirty="0"/>
          </a:p>
        </p:txBody>
      </p:sp>
      <p:pic>
        <p:nvPicPr>
          <p:cNvPr id="4" name="Content Placeholder 3" descr="gafas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7" name="Picture 6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36232" y="274638"/>
            <a:ext cx="598083" cy="59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19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9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las</a:t>
            </a:r>
            <a:r>
              <a:rPr lang="en-GB" dirty="0" smtClean="0"/>
              <a:t> </a:t>
            </a:r>
            <a:r>
              <a:rPr lang="en-GB" dirty="0" err="1" smtClean="0"/>
              <a:t>botas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las</a:t>
            </a:r>
            <a:r>
              <a:rPr lang="en-GB" dirty="0" smtClean="0"/>
              <a:t> </a:t>
            </a:r>
            <a:r>
              <a:rPr lang="en-GB" dirty="0" err="1" smtClean="0"/>
              <a:t>botas</a:t>
            </a:r>
            <a:r>
              <a:rPr lang="en-GB" dirty="0" smtClean="0"/>
              <a:t> </a:t>
            </a:r>
            <a:r>
              <a:rPr lang="en-GB" dirty="0" err="1" smtClean="0"/>
              <a:t>marrones</a:t>
            </a:r>
            <a:endParaRPr lang="en-GB" dirty="0"/>
          </a:p>
        </p:txBody>
      </p:sp>
      <p:pic>
        <p:nvPicPr>
          <p:cNvPr id="4" name="Content Placeholder 3" descr="botas_5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7" name="Picture 6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28503" y="402727"/>
            <a:ext cx="582594" cy="58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608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21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21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gorro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el </a:t>
            </a:r>
            <a:r>
              <a:rPr lang="en-GB" dirty="0" err="1" smtClean="0"/>
              <a:t>gorro</a:t>
            </a:r>
            <a:r>
              <a:rPr lang="en-GB" dirty="0" smtClean="0"/>
              <a:t> </a:t>
            </a:r>
            <a:r>
              <a:rPr lang="en-GB" dirty="0" err="1" smtClean="0"/>
              <a:t>rojo</a:t>
            </a:r>
            <a:r>
              <a:rPr lang="en-GB" dirty="0" smtClean="0"/>
              <a:t> y </a:t>
            </a:r>
            <a:r>
              <a:rPr lang="en-GB" dirty="0" err="1" smtClean="0"/>
              <a:t>amarillo</a:t>
            </a:r>
            <a:endParaRPr lang="en-GB" dirty="0"/>
          </a:p>
        </p:txBody>
      </p:sp>
      <p:pic>
        <p:nvPicPr>
          <p:cNvPr id="4" name="Content Placeholder 3" descr="gorr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7" name="Picture 6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19395" y="274638"/>
            <a:ext cx="582594" cy="58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819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0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0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l</a:t>
            </a:r>
            <a:r>
              <a:rPr lang="en-GB" dirty="0" err="1" smtClean="0"/>
              <a:t>levar</a:t>
            </a:r>
            <a:r>
              <a:rPr lang="en-GB" dirty="0" smtClean="0"/>
              <a:t> </a:t>
            </a:r>
            <a:r>
              <a:rPr lang="en-GB" dirty="0" err="1" smtClean="0"/>
              <a:t>puesto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él</a:t>
            </a:r>
            <a:r>
              <a:rPr lang="en-GB" dirty="0" smtClean="0"/>
              <a:t> </a:t>
            </a:r>
            <a:r>
              <a:rPr lang="en-GB" dirty="0" err="1" smtClean="0"/>
              <a:t>lleva</a:t>
            </a:r>
            <a:r>
              <a:rPr lang="en-GB" dirty="0" smtClean="0"/>
              <a:t>… </a:t>
            </a:r>
            <a:endParaRPr lang="en-GB" dirty="0"/>
          </a:p>
        </p:txBody>
      </p:sp>
      <p:pic>
        <p:nvPicPr>
          <p:cNvPr id="6" name="Content Placeholder 5" descr="joven_2.png"/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1192360" y="2438149"/>
            <a:ext cx="5533754" cy="304335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Picture 6" descr="gorra_1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781" y="1646317"/>
            <a:ext cx="1524051" cy="1524051"/>
          </a:xfrm>
          <a:prstGeom prst="rect">
            <a:avLst/>
          </a:prstGeom>
        </p:spPr>
      </p:pic>
      <p:pic>
        <p:nvPicPr>
          <p:cNvPr id="8" name="Picture 7" descr="camiseta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781" y="2932964"/>
            <a:ext cx="1524051" cy="1524051"/>
          </a:xfrm>
          <a:prstGeom prst="rect">
            <a:avLst/>
          </a:prstGeom>
        </p:spPr>
      </p:pic>
      <p:pic>
        <p:nvPicPr>
          <p:cNvPr id="9" name="Picture 8" descr="pantalones_2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781" y="4719474"/>
            <a:ext cx="1524051" cy="1524051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825985" y="1907129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825985" y="3170368"/>
            <a:ext cx="812800" cy="812800"/>
          </a:xfrm>
          <a:prstGeom prst="rect">
            <a:avLst/>
          </a:prstGeom>
        </p:spPr>
      </p:pic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855577" y="5075100"/>
            <a:ext cx="812800" cy="812800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817689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60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94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2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09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82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2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09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82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394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</a:t>
            </a:r>
            <a:r>
              <a:rPr lang="en-GB" dirty="0" err="1" smtClean="0"/>
              <a:t>ste</a:t>
            </a:r>
            <a:r>
              <a:rPr lang="en-GB" dirty="0" smtClean="0"/>
              <a:t> / </a:t>
            </a:r>
            <a:r>
              <a:rPr lang="en-GB" dirty="0" err="1" smtClean="0"/>
              <a:t>esta</a:t>
            </a:r>
            <a:r>
              <a:rPr lang="en-GB" dirty="0" smtClean="0"/>
              <a:t> / </a:t>
            </a:r>
            <a:r>
              <a:rPr lang="en-GB" dirty="0" err="1" smtClean="0"/>
              <a:t>estos</a:t>
            </a:r>
            <a:r>
              <a:rPr lang="en-GB" dirty="0" smtClean="0"/>
              <a:t> / </a:t>
            </a:r>
            <a:r>
              <a:rPr lang="en-GB" dirty="0" err="1" smtClean="0"/>
              <a:t>estas</a:t>
            </a:r>
            <a:endParaRPr lang="en-GB" dirty="0"/>
          </a:p>
        </p:txBody>
      </p:sp>
      <p:pic>
        <p:nvPicPr>
          <p:cNvPr id="6" name="Content Placeholder 5" descr="este.png"/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499466" y="2886849"/>
            <a:ext cx="5548621" cy="305152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Picture 6" descr="falda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583" y="1200938"/>
            <a:ext cx="1524051" cy="1524051"/>
          </a:xfrm>
          <a:prstGeom prst="rect">
            <a:avLst/>
          </a:prstGeom>
        </p:spPr>
      </p:pic>
      <p:pic>
        <p:nvPicPr>
          <p:cNvPr id="8" name="Picture 7" descr="zapatos_1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526" y="2886849"/>
            <a:ext cx="1524051" cy="1524051"/>
          </a:xfrm>
          <a:prstGeom prst="rect">
            <a:avLst/>
          </a:prstGeom>
        </p:spPr>
      </p:pic>
      <p:pic>
        <p:nvPicPr>
          <p:cNvPr id="9" name="Picture 8" descr="jersey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583" y="4632000"/>
            <a:ext cx="1524051" cy="1524051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59053" y="511360"/>
            <a:ext cx="689578" cy="689578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449253" y="1417638"/>
            <a:ext cx="812800" cy="812800"/>
          </a:xfrm>
          <a:prstGeom prst="rect">
            <a:avLst/>
          </a:prstGeom>
        </p:spPr>
      </p:pic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449253" y="3154564"/>
            <a:ext cx="812800" cy="812800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449253" y="512557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82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16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76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51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36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616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76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251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236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p</a:t>
            </a:r>
            <a:r>
              <a:rPr lang="en-GB" dirty="0" err="1" smtClean="0"/>
              <a:t>referir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Prefiero</a:t>
            </a:r>
            <a:r>
              <a:rPr lang="en-GB" dirty="0" smtClean="0"/>
              <a:t> el </a:t>
            </a:r>
            <a:r>
              <a:rPr lang="en-GB" dirty="0" err="1" smtClean="0"/>
              <a:t>color</a:t>
            </a:r>
            <a:r>
              <a:rPr lang="en-GB" dirty="0" smtClean="0"/>
              <a:t> </a:t>
            </a:r>
            <a:r>
              <a:rPr lang="en-GB" dirty="0" err="1" smtClean="0"/>
              <a:t>rojo</a:t>
            </a:r>
            <a:endParaRPr lang="en-GB" dirty="0"/>
          </a:p>
        </p:txBody>
      </p:sp>
      <p:pic>
        <p:nvPicPr>
          <p:cNvPr id="4" name="Content Placeholder 3" descr="preferi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8" name="Picture 7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9800" y="274638"/>
            <a:ext cx="582594" cy="58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52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5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5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i</a:t>
            </a:r>
            <a:r>
              <a:rPr lang="en-GB" dirty="0" err="1" smtClean="0"/>
              <a:t>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Vamos</a:t>
            </a:r>
            <a:r>
              <a:rPr lang="en-GB" dirty="0" smtClean="0"/>
              <a:t> a casa de Juan</a:t>
            </a:r>
            <a:endParaRPr lang="en-GB" dirty="0"/>
          </a:p>
        </p:txBody>
      </p:sp>
      <p:pic>
        <p:nvPicPr>
          <p:cNvPr id="4" name="Content Placeholder 3" descr="i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8" name="Picture 7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47890" y="402728"/>
            <a:ext cx="465683" cy="46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08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3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l</a:t>
            </a:r>
            <a:r>
              <a:rPr lang="en-GB" dirty="0" err="1" smtClean="0"/>
              <a:t>levar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siempre</a:t>
            </a:r>
            <a:r>
              <a:rPr lang="en-GB" dirty="0" smtClean="0"/>
              <a:t> </a:t>
            </a:r>
            <a:r>
              <a:rPr lang="en-GB" dirty="0" err="1" smtClean="0"/>
              <a:t>llevo</a:t>
            </a:r>
            <a:r>
              <a:rPr lang="en-GB" dirty="0" smtClean="0"/>
              <a:t> </a:t>
            </a:r>
            <a:r>
              <a:rPr lang="en-GB" dirty="0" err="1" smtClean="0"/>
              <a:t>carné</a:t>
            </a:r>
            <a:r>
              <a:rPr lang="en-GB" dirty="0" smtClean="0"/>
              <a:t> de </a:t>
            </a:r>
            <a:r>
              <a:rPr lang="en-GB" dirty="0" err="1" smtClean="0"/>
              <a:t>identidad</a:t>
            </a:r>
            <a:endParaRPr lang="en-GB" dirty="0"/>
          </a:p>
        </p:txBody>
      </p:sp>
      <p:pic>
        <p:nvPicPr>
          <p:cNvPr id="6" name="Content Placeholder 5" descr="lleva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457200" y="2408479"/>
            <a:ext cx="5998531" cy="329896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1664" y="1"/>
            <a:ext cx="1012335" cy="1012335"/>
          </a:xfrm>
          <a:prstGeom prst="rect">
            <a:avLst/>
          </a:prstGeom>
        </p:spPr>
      </p:pic>
      <p:pic>
        <p:nvPicPr>
          <p:cNvPr id="7" name="Picture 6" descr="carnet_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366" y="2784505"/>
            <a:ext cx="2147543" cy="2147543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19950" y="274638"/>
            <a:ext cx="623918" cy="62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554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62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62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c</a:t>
            </a:r>
            <a:r>
              <a:rPr lang="en-GB" dirty="0" err="1" smtClean="0"/>
              <a:t>ostar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¿</a:t>
            </a:r>
            <a:r>
              <a:rPr lang="en-GB" dirty="0" err="1" smtClean="0"/>
              <a:t>Cuánto</a:t>
            </a:r>
            <a:r>
              <a:rPr lang="en-GB" dirty="0" smtClean="0"/>
              <a:t> cuesta el </a:t>
            </a:r>
            <a:r>
              <a:rPr lang="en-GB" dirty="0" err="1" smtClean="0"/>
              <a:t>regalo</a:t>
            </a:r>
            <a:r>
              <a:rPr lang="en-GB" dirty="0" smtClean="0"/>
              <a:t>?</a:t>
            </a:r>
            <a:endParaRPr lang="en-GB" dirty="0"/>
          </a:p>
        </p:txBody>
      </p:sp>
      <p:pic>
        <p:nvPicPr>
          <p:cNvPr id="6" name="Content Placeholder 5" descr="preci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8" name="Picture 7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23473" y="387238"/>
            <a:ext cx="498053" cy="49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5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5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5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l</a:t>
            </a:r>
            <a:r>
              <a:rPr lang="en-GB" dirty="0" err="1" smtClean="0"/>
              <a:t>levar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Llevo</a:t>
            </a:r>
            <a:r>
              <a:rPr lang="en-GB" dirty="0" smtClean="0"/>
              <a:t> </a:t>
            </a:r>
            <a:r>
              <a:rPr lang="en-GB" dirty="0" err="1" smtClean="0"/>
              <a:t>una</a:t>
            </a:r>
            <a:r>
              <a:rPr lang="en-GB" dirty="0" smtClean="0"/>
              <a:t> </a:t>
            </a:r>
            <a:r>
              <a:rPr lang="en-GB" dirty="0" err="1" smtClean="0"/>
              <a:t>pelota</a:t>
            </a:r>
            <a:r>
              <a:rPr lang="en-GB" dirty="0" smtClean="0"/>
              <a:t> </a:t>
            </a:r>
            <a:r>
              <a:rPr lang="en-GB" dirty="0" err="1" smtClean="0"/>
              <a:t>roja</a:t>
            </a:r>
            <a:endParaRPr lang="en-GB" dirty="0"/>
          </a:p>
        </p:txBody>
      </p:sp>
      <p:pic>
        <p:nvPicPr>
          <p:cNvPr id="4" name="Content Placeholder 3" descr="lleva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8" name="Picture 7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9800" y="418218"/>
            <a:ext cx="567104" cy="56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141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8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8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s</a:t>
            </a:r>
            <a:r>
              <a:rPr lang="en-GB" dirty="0" err="1" smtClean="0"/>
              <a:t>alir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Yo</a:t>
            </a:r>
            <a:r>
              <a:rPr lang="en-GB" dirty="0" smtClean="0"/>
              <a:t> </a:t>
            </a:r>
            <a:r>
              <a:rPr lang="en-GB" dirty="0" err="1" smtClean="0"/>
              <a:t>salgo</a:t>
            </a:r>
            <a:r>
              <a:rPr lang="en-GB" dirty="0" smtClean="0"/>
              <a:t> de la </a:t>
            </a:r>
            <a:r>
              <a:rPr lang="en-GB" dirty="0" err="1" smtClean="0"/>
              <a:t>clase</a:t>
            </a:r>
            <a:endParaRPr lang="en-GB" dirty="0"/>
          </a:p>
        </p:txBody>
      </p:sp>
      <p:pic>
        <p:nvPicPr>
          <p:cNvPr id="4" name="Content Placeholder 3" descr="sali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8" name="Picture 7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51737" y="274638"/>
            <a:ext cx="536125" cy="53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44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1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b</a:t>
            </a:r>
            <a:r>
              <a:rPr lang="en-GB" dirty="0" err="1" smtClean="0"/>
              <a:t>uscar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¿</a:t>
            </a:r>
            <a:r>
              <a:rPr lang="en-GB" dirty="0" err="1" smtClean="0"/>
              <a:t>Qué</a:t>
            </a:r>
            <a:r>
              <a:rPr lang="en-GB" dirty="0" smtClean="0"/>
              <a:t> </a:t>
            </a:r>
            <a:r>
              <a:rPr lang="en-GB" dirty="0" err="1" smtClean="0"/>
              <a:t>busca</a:t>
            </a:r>
            <a:r>
              <a:rPr lang="en-GB" dirty="0" smtClean="0"/>
              <a:t> </a:t>
            </a:r>
            <a:r>
              <a:rPr lang="en-GB" dirty="0" err="1" smtClean="0"/>
              <a:t>él</a:t>
            </a:r>
            <a:r>
              <a:rPr lang="en-GB" dirty="0" smtClean="0"/>
              <a:t>?</a:t>
            </a:r>
            <a:endParaRPr lang="en-GB" dirty="0"/>
          </a:p>
        </p:txBody>
      </p:sp>
      <p:pic>
        <p:nvPicPr>
          <p:cNvPr id="4" name="Content Placeholder 3" descr="busca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8" name="Picture 7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67211" y="274638"/>
            <a:ext cx="551615" cy="5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533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2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2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p</a:t>
            </a:r>
            <a:r>
              <a:rPr lang="en-GB" dirty="0" err="1" smtClean="0"/>
              <a:t>agar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¿</a:t>
            </a:r>
            <a:r>
              <a:rPr lang="en-GB" dirty="0" err="1" smtClean="0"/>
              <a:t>Puedo</a:t>
            </a:r>
            <a:r>
              <a:rPr lang="en-GB" dirty="0" smtClean="0"/>
              <a:t> </a:t>
            </a:r>
            <a:r>
              <a:rPr lang="en-GB" dirty="0" err="1" smtClean="0"/>
              <a:t>pagar</a:t>
            </a:r>
            <a:r>
              <a:rPr lang="en-GB" dirty="0" smtClean="0"/>
              <a:t> con </a:t>
            </a:r>
            <a:r>
              <a:rPr lang="en-GB" dirty="0" err="1" smtClean="0"/>
              <a:t>tarjeta</a:t>
            </a:r>
            <a:r>
              <a:rPr lang="en-GB" dirty="0" smtClean="0"/>
              <a:t>?</a:t>
            </a:r>
            <a:endParaRPr lang="en-GB" dirty="0"/>
          </a:p>
        </p:txBody>
      </p:sp>
      <p:pic>
        <p:nvPicPr>
          <p:cNvPr id="4" name="Content Placeholder 3" descr="paga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8" name="Picture 7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9800" y="274638"/>
            <a:ext cx="598083" cy="59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28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3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d</a:t>
            </a:r>
            <a:r>
              <a:rPr lang="en-GB" dirty="0" err="1" smtClean="0"/>
              <a:t>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doy</a:t>
            </a:r>
            <a:r>
              <a:rPr lang="en-GB" dirty="0" smtClean="0"/>
              <a:t> un </a:t>
            </a:r>
            <a:r>
              <a:rPr lang="en-GB" dirty="0" err="1" smtClean="0"/>
              <a:t>regalo</a:t>
            </a:r>
            <a:endParaRPr lang="en-GB" dirty="0"/>
          </a:p>
        </p:txBody>
      </p:sp>
      <p:pic>
        <p:nvPicPr>
          <p:cNvPr id="4" name="Content Placeholder 3" descr="dar un regal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8" name="Picture 7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52696" y="274638"/>
            <a:ext cx="567104" cy="56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83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6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d</a:t>
            </a:r>
            <a:r>
              <a:rPr lang="en-GB" dirty="0" err="1" smtClean="0"/>
              <a:t>ejar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¿Me </a:t>
            </a:r>
            <a:r>
              <a:rPr lang="en-GB" dirty="0" err="1" smtClean="0"/>
              <a:t>dejas</a:t>
            </a:r>
            <a:r>
              <a:rPr lang="en-GB" dirty="0" smtClean="0"/>
              <a:t> la </a:t>
            </a:r>
            <a:r>
              <a:rPr lang="en-GB" dirty="0" err="1" smtClean="0"/>
              <a:t>pelota</a:t>
            </a:r>
            <a:r>
              <a:rPr lang="en-GB" dirty="0" smtClean="0"/>
              <a:t>?</a:t>
            </a:r>
            <a:endParaRPr lang="en-GB" dirty="0"/>
          </a:p>
        </p:txBody>
      </p:sp>
      <p:pic>
        <p:nvPicPr>
          <p:cNvPr id="4" name="Content Placeholder 3" descr="deja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8" name="Picture 7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28503" y="387238"/>
            <a:ext cx="582594" cy="58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971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2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173</Words>
  <Application>Microsoft Macintosh PowerPoint</Application>
  <PresentationFormat>On-screen Show (4:3)</PresentationFormat>
  <Paragraphs>57</Paragraphs>
  <Slides>27</Slides>
  <Notes>0</Notes>
  <HiddenSlides>0</HiddenSlides>
  <MMClips>41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Farolito Spanish Principiantes 2</vt:lpstr>
      <vt:lpstr>los colores</vt:lpstr>
      <vt:lpstr>la camiseta la camiseta verde</vt:lpstr>
      <vt:lpstr>la camiseta la camiseta de manga larga azul</vt:lpstr>
      <vt:lpstr>los pantalones los pantalones largos vaqueros</vt:lpstr>
      <vt:lpstr>el jersey el jersey verde</vt:lpstr>
      <vt:lpstr>los zapatos los zapatos marrones</vt:lpstr>
      <vt:lpstr>las faldas las faldas verdes</vt:lpstr>
      <vt:lpstr>el vestido el vestido rosa</vt:lpstr>
      <vt:lpstr>los calcetines los calcetines amarillos y azules</vt:lpstr>
      <vt:lpstr>el abrigo el abrigo marrón</vt:lpstr>
      <vt:lpstr>la camisa la camisa blanca</vt:lpstr>
      <vt:lpstr>las gafas las gafas rojas</vt:lpstr>
      <vt:lpstr>las botas las botas marrones</vt:lpstr>
      <vt:lpstr>el gorro el gorro rojo y amarillo</vt:lpstr>
      <vt:lpstr>llevar puesto él lleva… </vt:lpstr>
      <vt:lpstr>este / esta / estos / estas</vt:lpstr>
      <vt:lpstr>preferir Prefiero el color rojo</vt:lpstr>
      <vt:lpstr>ir Vamos a casa de Juan</vt:lpstr>
      <vt:lpstr>llevar siempre llevo carné de identidad</vt:lpstr>
      <vt:lpstr>costar ¿Cuánto cuesta el regalo?</vt:lpstr>
      <vt:lpstr>llevar Llevo una pelota roja</vt:lpstr>
      <vt:lpstr>salir Yo salgo de la clase</vt:lpstr>
      <vt:lpstr>buscar ¿Qué busca él?</vt:lpstr>
      <vt:lpstr>pagar ¿Puedo pagar con tarjeta?</vt:lpstr>
      <vt:lpstr>dar Te doy un regalo</vt:lpstr>
      <vt:lpstr>dejar ¿Me dejas la pelota?</vt:lpstr>
    </vt:vector>
  </TitlesOfParts>
  <Company>The University Of Melbourne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Beginners 2</dc:title>
  <dc:creator>Olvido Martin</dc:creator>
  <cp:lastModifiedBy>Olvido Martin</cp:lastModifiedBy>
  <cp:revision>20</cp:revision>
  <dcterms:created xsi:type="dcterms:W3CDTF">2014-03-26T06:29:10Z</dcterms:created>
  <dcterms:modified xsi:type="dcterms:W3CDTF">2014-05-07T02:56:07Z</dcterms:modified>
</cp:coreProperties>
</file>