
<file path=[Content_Types].xml><?xml version="1.0" encoding="utf-8"?>
<Types xmlns="http://schemas.openxmlformats.org/package/2006/content-types">
  <Default Extension="xml" ContentType="application/xml"/>
  <Default Extension="png" ContentType="image/png"/>
  <Default Extension="jpeg" ContentType="image/jpeg"/>
  <Default Extension="jpg" ContentType="image/jpeg"/>
  <Default Extension="rels" ContentType="application/vnd.openxmlformats-package.relationships+xml"/>
  <Default Extension="bin" ContentType="application/vnd.openxmlformats-officedocument.presentationml.printerSettings"/>
  <Default Extension="wav" ContentType="audio/wav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61" d="100"/>
          <a:sy n="61" d="100"/>
        </p:scale>
        <p:origin x="-2024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viewProps" Target="viewProps.xml"/><Relationship Id="rId21" Type="http://schemas.openxmlformats.org/officeDocument/2006/relationships/theme" Target="theme/theme1.xml"/><Relationship Id="rId22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printerSettings" Target="printerSettings/printerSettings1.bin"/><Relationship Id="rId1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AU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F3E113-69F4-504C-A617-4F97C9D337A2}" type="datetimeFigureOut">
              <a:rPr lang="en-US" smtClean="0"/>
              <a:t>6/4/14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5B4AE4-2962-F346-9A3D-8F5FBE3A2E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69658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F3E113-69F4-504C-A617-4F97C9D337A2}" type="datetimeFigureOut">
              <a:rPr lang="en-US" smtClean="0"/>
              <a:t>6/4/14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5B4AE4-2962-F346-9A3D-8F5FBE3A2E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86073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AU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F3E113-69F4-504C-A617-4F97C9D337A2}" type="datetimeFigureOut">
              <a:rPr lang="en-US" smtClean="0"/>
              <a:t>6/4/14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5B4AE4-2962-F346-9A3D-8F5FBE3A2E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85456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F3E113-69F4-504C-A617-4F97C9D337A2}" type="datetimeFigureOut">
              <a:rPr lang="en-US" smtClean="0"/>
              <a:t>6/4/14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5B4AE4-2962-F346-9A3D-8F5FBE3A2E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35112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AU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AU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F3E113-69F4-504C-A617-4F97C9D337A2}" type="datetimeFigureOut">
              <a:rPr lang="en-US" smtClean="0"/>
              <a:t>6/4/14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5B4AE4-2962-F346-9A3D-8F5FBE3A2E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5928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F3E113-69F4-504C-A617-4F97C9D337A2}" type="datetimeFigureOut">
              <a:rPr lang="en-US" smtClean="0"/>
              <a:t>6/4/14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5B4AE4-2962-F346-9A3D-8F5FBE3A2E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00797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F3E113-69F4-504C-A617-4F97C9D337A2}" type="datetimeFigureOut">
              <a:rPr lang="en-US" smtClean="0"/>
              <a:t>6/4/14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5B4AE4-2962-F346-9A3D-8F5FBE3A2E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30005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AU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F3E113-69F4-504C-A617-4F97C9D337A2}" type="datetimeFigureOut">
              <a:rPr lang="en-US" smtClean="0"/>
              <a:t>6/4/14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5B4AE4-2962-F346-9A3D-8F5FBE3A2E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6790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AU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F3E113-69F4-504C-A617-4F97C9D337A2}" type="datetimeFigureOut">
              <a:rPr lang="en-US" smtClean="0"/>
              <a:t>6/4/14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5B4AE4-2962-F346-9A3D-8F5FBE3A2E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65072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F3E113-69F4-504C-A617-4F97C9D337A2}" type="datetimeFigureOut">
              <a:rPr lang="en-US" smtClean="0"/>
              <a:t>6/4/14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5B4AE4-2962-F346-9A3D-8F5FBE3A2E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72180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F3E113-69F4-504C-A617-4F97C9D337A2}" type="datetimeFigureOut">
              <a:rPr lang="en-US" smtClean="0"/>
              <a:t>6/4/14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5B4AE4-2962-F346-9A3D-8F5FBE3A2E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59462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4F3E113-69F4-504C-A617-4F97C9D337A2}" type="datetimeFigureOut">
              <a:rPr lang="en-US" smtClean="0"/>
              <a:t>6/4/14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5B4AE4-2962-F346-9A3D-8F5FBE3A2E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12820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image" Target="../media/image2.png"/><Relationship Id="rId5" Type="http://schemas.openxmlformats.org/officeDocument/2006/relationships/image" Target="../media/image1.jpeg"/><Relationship Id="rId6" Type="http://schemas.openxmlformats.org/officeDocument/2006/relationships/image" Target="../media/image3.png"/><Relationship Id="rId1" Type="http://schemas.microsoft.com/office/2007/relationships/media" Target="../media/media1.wav"/><Relationship Id="rId2" Type="http://schemas.openxmlformats.org/officeDocument/2006/relationships/audio" Target="../media/media1.wav"/></Relationships>
</file>

<file path=ppt/slides/_rels/slide3.xml.rels><?xml version="1.0" encoding="UTF-8" standalone="yes"?>
<Relationships xmlns="http://schemas.openxmlformats.org/package/2006/relationships"><Relationship Id="rId11" Type="http://schemas.openxmlformats.org/officeDocument/2006/relationships/image" Target="../media/image6.png"/><Relationship Id="rId12" Type="http://schemas.openxmlformats.org/officeDocument/2006/relationships/image" Target="../media/image7.png"/><Relationship Id="rId13" Type="http://schemas.openxmlformats.org/officeDocument/2006/relationships/image" Target="../media/image3.png"/><Relationship Id="rId1" Type="http://schemas.microsoft.com/office/2007/relationships/media" Target="../media/media2.wav"/><Relationship Id="rId2" Type="http://schemas.openxmlformats.org/officeDocument/2006/relationships/audio" Target="../media/media2.wav"/><Relationship Id="rId3" Type="http://schemas.microsoft.com/office/2007/relationships/media" Target="../media/media3.wav"/><Relationship Id="rId4" Type="http://schemas.openxmlformats.org/officeDocument/2006/relationships/audio" Target="../media/media3.wav"/><Relationship Id="rId5" Type="http://schemas.microsoft.com/office/2007/relationships/media" Target="../media/media4.wav"/><Relationship Id="rId6" Type="http://schemas.openxmlformats.org/officeDocument/2006/relationships/audio" Target="../media/media4.wav"/><Relationship Id="rId7" Type="http://schemas.openxmlformats.org/officeDocument/2006/relationships/slideLayout" Target="../slideLayouts/slideLayout2.xml"/><Relationship Id="rId8" Type="http://schemas.openxmlformats.org/officeDocument/2006/relationships/image" Target="../media/image1.jpeg"/><Relationship Id="rId9" Type="http://schemas.openxmlformats.org/officeDocument/2006/relationships/image" Target="../media/image4.png"/><Relationship Id="rId10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11" Type="http://schemas.openxmlformats.org/officeDocument/2006/relationships/image" Target="../media/image10.png"/><Relationship Id="rId12" Type="http://schemas.openxmlformats.org/officeDocument/2006/relationships/image" Target="../media/image3.png"/><Relationship Id="rId1" Type="http://schemas.microsoft.com/office/2007/relationships/media" Target="../media/media5.wav"/><Relationship Id="rId2" Type="http://schemas.openxmlformats.org/officeDocument/2006/relationships/audio" Target="../media/media5.wav"/><Relationship Id="rId3" Type="http://schemas.microsoft.com/office/2007/relationships/media" Target="../media/media6.wav"/><Relationship Id="rId4" Type="http://schemas.openxmlformats.org/officeDocument/2006/relationships/audio" Target="../media/media6.wav"/><Relationship Id="rId5" Type="http://schemas.microsoft.com/office/2007/relationships/media" Target="../media/media7.wav"/><Relationship Id="rId6" Type="http://schemas.openxmlformats.org/officeDocument/2006/relationships/audio" Target="../media/media7.wav"/><Relationship Id="rId7" Type="http://schemas.openxmlformats.org/officeDocument/2006/relationships/slideLayout" Target="../slideLayouts/slideLayout2.xml"/><Relationship Id="rId8" Type="http://schemas.openxmlformats.org/officeDocument/2006/relationships/image" Target="../media/image1.jpeg"/><Relationship Id="rId9" Type="http://schemas.openxmlformats.org/officeDocument/2006/relationships/image" Target="../media/image8.png"/><Relationship Id="rId10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11" Type="http://schemas.openxmlformats.org/officeDocument/2006/relationships/image" Target="../media/image13.png"/><Relationship Id="rId12" Type="http://schemas.openxmlformats.org/officeDocument/2006/relationships/image" Target="../media/image3.png"/><Relationship Id="rId1" Type="http://schemas.microsoft.com/office/2007/relationships/media" Target="../media/media8.wav"/><Relationship Id="rId2" Type="http://schemas.openxmlformats.org/officeDocument/2006/relationships/audio" Target="../media/media8.wav"/><Relationship Id="rId3" Type="http://schemas.microsoft.com/office/2007/relationships/media" Target="../media/media9.wav"/><Relationship Id="rId4" Type="http://schemas.openxmlformats.org/officeDocument/2006/relationships/audio" Target="../media/media9.wav"/><Relationship Id="rId5" Type="http://schemas.microsoft.com/office/2007/relationships/media" Target="../media/media10.wav"/><Relationship Id="rId6" Type="http://schemas.openxmlformats.org/officeDocument/2006/relationships/audio" Target="../media/media10.wav"/><Relationship Id="rId7" Type="http://schemas.openxmlformats.org/officeDocument/2006/relationships/slideLayout" Target="../slideLayouts/slideLayout2.xml"/><Relationship Id="rId8" Type="http://schemas.openxmlformats.org/officeDocument/2006/relationships/image" Target="../media/image1.jpeg"/><Relationship Id="rId9" Type="http://schemas.openxmlformats.org/officeDocument/2006/relationships/image" Target="../media/image11.png"/><Relationship Id="rId10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11" Type="http://schemas.openxmlformats.org/officeDocument/2006/relationships/image" Target="../media/image16.png"/><Relationship Id="rId12" Type="http://schemas.openxmlformats.org/officeDocument/2006/relationships/image" Target="../media/image3.png"/><Relationship Id="rId1" Type="http://schemas.microsoft.com/office/2007/relationships/media" Target="../media/media11.wav"/><Relationship Id="rId2" Type="http://schemas.openxmlformats.org/officeDocument/2006/relationships/audio" Target="../media/media11.wav"/><Relationship Id="rId3" Type="http://schemas.microsoft.com/office/2007/relationships/media" Target="../media/media12.wav"/><Relationship Id="rId4" Type="http://schemas.openxmlformats.org/officeDocument/2006/relationships/audio" Target="../media/media12.wav"/><Relationship Id="rId5" Type="http://schemas.microsoft.com/office/2007/relationships/media" Target="../media/media13.wav"/><Relationship Id="rId6" Type="http://schemas.openxmlformats.org/officeDocument/2006/relationships/audio" Target="../media/media13.wav"/><Relationship Id="rId7" Type="http://schemas.openxmlformats.org/officeDocument/2006/relationships/slideLayout" Target="../slideLayouts/slideLayout2.xml"/><Relationship Id="rId8" Type="http://schemas.openxmlformats.org/officeDocument/2006/relationships/image" Target="../media/image1.jpeg"/><Relationship Id="rId9" Type="http://schemas.openxmlformats.org/officeDocument/2006/relationships/image" Target="../media/image14.png"/><Relationship Id="rId10" Type="http://schemas.openxmlformats.org/officeDocument/2006/relationships/image" Target="../media/image15.png"/></Relationships>
</file>

<file path=ppt/slides/_rels/slide7.xml.rels><?xml version="1.0" encoding="UTF-8" standalone="yes"?>
<Relationships xmlns="http://schemas.openxmlformats.org/package/2006/relationships"><Relationship Id="rId11" Type="http://schemas.openxmlformats.org/officeDocument/2006/relationships/image" Target="../media/image3.png"/><Relationship Id="rId12" Type="http://schemas.openxmlformats.org/officeDocument/2006/relationships/image" Target="../media/image19.png"/><Relationship Id="rId1" Type="http://schemas.microsoft.com/office/2007/relationships/media" Target="../media/media14.wav"/><Relationship Id="rId2" Type="http://schemas.openxmlformats.org/officeDocument/2006/relationships/audio" Target="../media/media14.wav"/><Relationship Id="rId3" Type="http://schemas.microsoft.com/office/2007/relationships/media" Target="../media/media15.wav"/><Relationship Id="rId4" Type="http://schemas.openxmlformats.org/officeDocument/2006/relationships/audio" Target="../media/media15.wav"/><Relationship Id="rId5" Type="http://schemas.microsoft.com/office/2007/relationships/media" Target="../media/media16.wav"/><Relationship Id="rId6" Type="http://schemas.openxmlformats.org/officeDocument/2006/relationships/audio" Target="../media/media16.wav"/><Relationship Id="rId7" Type="http://schemas.openxmlformats.org/officeDocument/2006/relationships/slideLayout" Target="../slideLayouts/slideLayout2.xml"/><Relationship Id="rId8" Type="http://schemas.openxmlformats.org/officeDocument/2006/relationships/image" Target="../media/image1.jpeg"/><Relationship Id="rId9" Type="http://schemas.openxmlformats.org/officeDocument/2006/relationships/image" Target="../media/image17.png"/><Relationship Id="rId10" Type="http://schemas.openxmlformats.org/officeDocument/2006/relationships/image" Target="../media/image18.png"/></Relationships>
</file>

<file path=ppt/slides/_rels/slide8.xml.rels><?xml version="1.0" encoding="UTF-8" standalone="yes"?>
<Relationships xmlns="http://schemas.openxmlformats.org/package/2006/relationships"><Relationship Id="rId11" Type="http://schemas.openxmlformats.org/officeDocument/2006/relationships/image" Target="../media/image22.png"/><Relationship Id="rId12" Type="http://schemas.openxmlformats.org/officeDocument/2006/relationships/image" Target="../media/image23.png"/><Relationship Id="rId13" Type="http://schemas.openxmlformats.org/officeDocument/2006/relationships/image" Target="../media/image3.png"/><Relationship Id="rId1" Type="http://schemas.microsoft.com/office/2007/relationships/media" Target="../media/media17.wav"/><Relationship Id="rId2" Type="http://schemas.openxmlformats.org/officeDocument/2006/relationships/audio" Target="../media/media17.wav"/><Relationship Id="rId3" Type="http://schemas.microsoft.com/office/2007/relationships/media" Target="../media/media18.wav"/><Relationship Id="rId4" Type="http://schemas.openxmlformats.org/officeDocument/2006/relationships/audio" Target="../media/media18.wav"/><Relationship Id="rId5" Type="http://schemas.microsoft.com/office/2007/relationships/media" Target="../media/media19.wav"/><Relationship Id="rId6" Type="http://schemas.openxmlformats.org/officeDocument/2006/relationships/audio" Target="../media/media19.wav"/><Relationship Id="rId7" Type="http://schemas.openxmlformats.org/officeDocument/2006/relationships/slideLayout" Target="../slideLayouts/slideLayout2.xml"/><Relationship Id="rId8" Type="http://schemas.openxmlformats.org/officeDocument/2006/relationships/image" Target="../media/image20.png"/><Relationship Id="rId9" Type="http://schemas.openxmlformats.org/officeDocument/2006/relationships/image" Target="../media/image1.jpeg"/><Relationship Id="rId10" Type="http://schemas.openxmlformats.org/officeDocument/2006/relationships/image" Target="../media/image21.png"/></Relationships>
</file>

<file path=ppt/slides/_rels/slide9.xml.rels><?xml version="1.0" encoding="UTF-8" standalone="yes"?>
<Relationships xmlns="http://schemas.openxmlformats.org/package/2006/relationships"><Relationship Id="rId11" Type="http://schemas.openxmlformats.org/officeDocument/2006/relationships/image" Target="../media/image3.png"/><Relationship Id="rId12" Type="http://schemas.openxmlformats.org/officeDocument/2006/relationships/image" Target="../media/image26.jpg"/><Relationship Id="rId1" Type="http://schemas.microsoft.com/office/2007/relationships/media" Target="../media/media20.wav"/><Relationship Id="rId2" Type="http://schemas.openxmlformats.org/officeDocument/2006/relationships/audio" Target="../media/media20.wav"/><Relationship Id="rId3" Type="http://schemas.microsoft.com/office/2007/relationships/media" Target="../media/media21.wav"/><Relationship Id="rId4" Type="http://schemas.openxmlformats.org/officeDocument/2006/relationships/audio" Target="../media/media21.wav"/><Relationship Id="rId5" Type="http://schemas.microsoft.com/office/2007/relationships/media" Target="../media/media22.wav"/><Relationship Id="rId6" Type="http://schemas.openxmlformats.org/officeDocument/2006/relationships/audio" Target="../media/media22.wav"/><Relationship Id="rId7" Type="http://schemas.openxmlformats.org/officeDocument/2006/relationships/slideLayout" Target="../slideLayouts/slideLayout2.xml"/><Relationship Id="rId8" Type="http://schemas.openxmlformats.org/officeDocument/2006/relationships/image" Target="../media/image1.jpeg"/><Relationship Id="rId9" Type="http://schemas.openxmlformats.org/officeDocument/2006/relationships/image" Target="../media/image24.png"/><Relationship Id="rId10" Type="http://schemas.openxmlformats.org/officeDocument/2006/relationships/image" Target="../media/image25.png"/></Relationships>
</file>

<file path=ppt/slides/_rels/slide10.xml.rels><?xml version="1.0" encoding="UTF-8" standalone="yes"?>
<Relationships xmlns="http://schemas.openxmlformats.org/package/2006/relationships"><Relationship Id="rId11" Type="http://schemas.openxmlformats.org/officeDocument/2006/relationships/image" Target="../media/image27.png"/><Relationship Id="rId12" Type="http://schemas.openxmlformats.org/officeDocument/2006/relationships/image" Target="../media/image28.png"/><Relationship Id="rId13" Type="http://schemas.openxmlformats.org/officeDocument/2006/relationships/image" Target="../media/image3.png"/><Relationship Id="rId14" Type="http://schemas.openxmlformats.org/officeDocument/2006/relationships/image" Target="../media/image29.jpg"/><Relationship Id="rId15" Type="http://schemas.openxmlformats.org/officeDocument/2006/relationships/image" Target="../media/image30.jpg"/><Relationship Id="rId1" Type="http://schemas.microsoft.com/office/2007/relationships/media" Target="../media/media23.wav"/><Relationship Id="rId2" Type="http://schemas.openxmlformats.org/officeDocument/2006/relationships/audio" Target="../media/media23.wav"/><Relationship Id="rId3" Type="http://schemas.microsoft.com/office/2007/relationships/media" Target="../media/media24.wav"/><Relationship Id="rId4" Type="http://schemas.openxmlformats.org/officeDocument/2006/relationships/audio" Target="../media/media24.wav"/><Relationship Id="rId5" Type="http://schemas.microsoft.com/office/2007/relationships/media" Target="../media/media25.wav"/><Relationship Id="rId6" Type="http://schemas.openxmlformats.org/officeDocument/2006/relationships/audio" Target="../media/media25.wav"/><Relationship Id="rId7" Type="http://schemas.microsoft.com/office/2007/relationships/media" Target="../media/media26.wav"/><Relationship Id="rId8" Type="http://schemas.openxmlformats.org/officeDocument/2006/relationships/audio" Target="../media/media26.wav"/><Relationship Id="rId9" Type="http://schemas.openxmlformats.org/officeDocument/2006/relationships/slideLayout" Target="../slideLayouts/slideLayout2.xml"/><Relationship Id="rId10" Type="http://schemas.openxmlformats.org/officeDocument/2006/relationships/image" Target="../media/image1.jpeg"/></Relationships>
</file>

<file path=ppt/slides/_rels/slide11.xml.rels><?xml version="1.0" encoding="UTF-8" standalone="yes"?>
<Relationships xmlns="http://schemas.openxmlformats.org/package/2006/relationships"><Relationship Id="rId3" Type="http://schemas.microsoft.com/office/2007/relationships/media" Target="../media/media28.wav"/><Relationship Id="rId4" Type="http://schemas.openxmlformats.org/officeDocument/2006/relationships/audio" Target="../media/media28.wav"/><Relationship Id="rId5" Type="http://schemas.microsoft.com/office/2007/relationships/media" Target="../media/media29.wav"/><Relationship Id="rId6" Type="http://schemas.openxmlformats.org/officeDocument/2006/relationships/audio" Target="../media/media29.wav"/><Relationship Id="rId7" Type="http://schemas.openxmlformats.org/officeDocument/2006/relationships/slideLayout" Target="../slideLayouts/slideLayout2.xml"/><Relationship Id="rId8" Type="http://schemas.openxmlformats.org/officeDocument/2006/relationships/image" Target="../media/image1.jpeg"/><Relationship Id="rId9" Type="http://schemas.openxmlformats.org/officeDocument/2006/relationships/image" Target="../media/image3.png"/><Relationship Id="rId10" Type="http://schemas.openxmlformats.org/officeDocument/2006/relationships/image" Target="../media/image5.png"/><Relationship Id="rId11" Type="http://schemas.openxmlformats.org/officeDocument/2006/relationships/image" Target="../media/image6.png"/><Relationship Id="rId1" Type="http://schemas.microsoft.com/office/2007/relationships/media" Target="../media/media27.wav"/><Relationship Id="rId2" Type="http://schemas.openxmlformats.org/officeDocument/2006/relationships/audio" Target="../media/media27.wav"/></Relationships>
</file>

<file path=ppt/slides/_rels/slide12.xml.rels><?xml version="1.0" encoding="UTF-8" standalone="yes"?>
<Relationships xmlns="http://schemas.openxmlformats.org/package/2006/relationships"><Relationship Id="rId3" Type="http://schemas.microsoft.com/office/2007/relationships/media" Target="../media/media31.wav"/><Relationship Id="rId4" Type="http://schemas.openxmlformats.org/officeDocument/2006/relationships/audio" Target="../media/media31.wav"/><Relationship Id="rId5" Type="http://schemas.openxmlformats.org/officeDocument/2006/relationships/slideLayout" Target="../slideLayouts/slideLayout2.xml"/><Relationship Id="rId6" Type="http://schemas.openxmlformats.org/officeDocument/2006/relationships/image" Target="../media/image1.jpeg"/><Relationship Id="rId7" Type="http://schemas.openxmlformats.org/officeDocument/2006/relationships/image" Target="../media/image3.png"/><Relationship Id="rId1" Type="http://schemas.microsoft.com/office/2007/relationships/media" Target="../media/media30.wav"/><Relationship Id="rId2" Type="http://schemas.openxmlformats.org/officeDocument/2006/relationships/audio" Target="../media/media30.wav"/></Relationships>
</file>

<file path=ppt/slides/_rels/slide13.xml.rels><?xml version="1.0" encoding="UTF-8" standalone="yes"?>
<Relationships xmlns="http://schemas.openxmlformats.org/package/2006/relationships"><Relationship Id="rId3" Type="http://schemas.microsoft.com/office/2007/relationships/media" Target="../media/media33.wav"/><Relationship Id="rId4" Type="http://schemas.openxmlformats.org/officeDocument/2006/relationships/audio" Target="../media/media33.wav"/><Relationship Id="rId5" Type="http://schemas.microsoft.com/office/2007/relationships/media" Target="../media/media34.wav"/><Relationship Id="rId6" Type="http://schemas.openxmlformats.org/officeDocument/2006/relationships/audio" Target="../media/media34.wav"/><Relationship Id="rId7" Type="http://schemas.openxmlformats.org/officeDocument/2006/relationships/slideLayout" Target="../slideLayouts/slideLayout2.xml"/><Relationship Id="rId8" Type="http://schemas.openxmlformats.org/officeDocument/2006/relationships/image" Target="../media/image1.jpeg"/><Relationship Id="rId9" Type="http://schemas.openxmlformats.org/officeDocument/2006/relationships/image" Target="../media/image29.jpg"/><Relationship Id="rId10" Type="http://schemas.openxmlformats.org/officeDocument/2006/relationships/image" Target="../media/image3.png"/><Relationship Id="rId1" Type="http://schemas.microsoft.com/office/2007/relationships/media" Target="../media/media32.wav"/><Relationship Id="rId2" Type="http://schemas.openxmlformats.org/officeDocument/2006/relationships/audio" Target="../media/media32.wav"/></Relationships>
</file>

<file path=ppt/slides/_rels/slide14.xml.rels><?xml version="1.0" encoding="UTF-8" standalone="yes"?>
<Relationships xmlns="http://schemas.openxmlformats.org/package/2006/relationships"><Relationship Id="rId3" Type="http://schemas.microsoft.com/office/2007/relationships/media" Target="../media/media36.wav"/><Relationship Id="rId4" Type="http://schemas.openxmlformats.org/officeDocument/2006/relationships/audio" Target="../media/media36.wav"/><Relationship Id="rId5" Type="http://schemas.microsoft.com/office/2007/relationships/media" Target="../media/media37.wav"/><Relationship Id="rId6" Type="http://schemas.openxmlformats.org/officeDocument/2006/relationships/audio" Target="../media/media37.wav"/><Relationship Id="rId7" Type="http://schemas.openxmlformats.org/officeDocument/2006/relationships/slideLayout" Target="../slideLayouts/slideLayout2.xml"/><Relationship Id="rId8" Type="http://schemas.openxmlformats.org/officeDocument/2006/relationships/image" Target="../media/image1.jpeg"/><Relationship Id="rId9" Type="http://schemas.openxmlformats.org/officeDocument/2006/relationships/image" Target="../media/image3.png"/><Relationship Id="rId1" Type="http://schemas.microsoft.com/office/2007/relationships/media" Target="../media/media35.wav"/><Relationship Id="rId2" Type="http://schemas.openxmlformats.org/officeDocument/2006/relationships/audio" Target="../media/media35.wav"/></Relationships>
</file>

<file path=ppt/slides/_rels/slide15.xml.rels><?xml version="1.0" encoding="UTF-8" standalone="yes"?>
<Relationships xmlns="http://schemas.openxmlformats.org/package/2006/relationships"><Relationship Id="rId3" Type="http://schemas.microsoft.com/office/2007/relationships/media" Target="../media/media39.wav"/><Relationship Id="rId4" Type="http://schemas.openxmlformats.org/officeDocument/2006/relationships/audio" Target="../media/media39.wav"/><Relationship Id="rId5" Type="http://schemas.microsoft.com/office/2007/relationships/media" Target="../media/media40.wav"/><Relationship Id="rId6" Type="http://schemas.openxmlformats.org/officeDocument/2006/relationships/audio" Target="../media/media40.wav"/><Relationship Id="rId7" Type="http://schemas.openxmlformats.org/officeDocument/2006/relationships/slideLayout" Target="../slideLayouts/slideLayout2.xml"/><Relationship Id="rId8" Type="http://schemas.openxmlformats.org/officeDocument/2006/relationships/image" Target="../media/image1.jpeg"/><Relationship Id="rId9" Type="http://schemas.openxmlformats.org/officeDocument/2006/relationships/image" Target="../media/image3.png"/><Relationship Id="rId1" Type="http://schemas.microsoft.com/office/2007/relationships/media" Target="../media/media38.wav"/><Relationship Id="rId2" Type="http://schemas.openxmlformats.org/officeDocument/2006/relationships/audio" Target="../media/media38.wav"/></Relationships>
</file>

<file path=ppt/slides/_rels/slide16.xml.rels><?xml version="1.0" encoding="UTF-8" standalone="yes"?>
<Relationships xmlns="http://schemas.openxmlformats.org/package/2006/relationships"><Relationship Id="rId3" Type="http://schemas.microsoft.com/office/2007/relationships/media" Target="../media/media42.wav"/><Relationship Id="rId4" Type="http://schemas.openxmlformats.org/officeDocument/2006/relationships/audio" Target="../media/media42.wav"/><Relationship Id="rId5" Type="http://schemas.microsoft.com/office/2007/relationships/media" Target="../media/media43.wav"/><Relationship Id="rId6" Type="http://schemas.openxmlformats.org/officeDocument/2006/relationships/audio" Target="../media/media43.wav"/><Relationship Id="rId7" Type="http://schemas.openxmlformats.org/officeDocument/2006/relationships/slideLayout" Target="../slideLayouts/slideLayout2.xml"/><Relationship Id="rId8" Type="http://schemas.openxmlformats.org/officeDocument/2006/relationships/image" Target="../media/image1.jpeg"/><Relationship Id="rId9" Type="http://schemas.openxmlformats.org/officeDocument/2006/relationships/image" Target="../media/image3.png"/><Relationship Id="rId1" Type="http://schemas.microsoft.com/office/2007/relationships/media" Target="../media/media41.wav"/><Relationship Id="rId2" Type="http://schemas.openxmlformats.org/officeDocument/2006/relationships/audio" Target="../media/media41.wav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2130425"/>
            <a:ext cx="9144000" cy="1470025"/>
          </a:xfrm>
        </p:spPr>
        <p:txBody>
          <a:bodyPr/>
          <a:lstStyle/>
          <a:p>
            <a:r>
              <a:rPr lang="en-GB" dirty="0" smtClean="0"/>
              <a:t>Dar </a:t>
            </a:r>
            <a:r>
              <a:rPr lang="en-GB" dirty="0" err="1" smtClean="0"/>
              <a:t>direcciones</a:t>
            </a:r>
            <a:r>
              <a:rPr lang="en-GB" dirty="0" smtClean="0"/>
              <a:t> </a:t>
            </a:r>
            <a:br>
              <a:rPr lang="en-GB" dirty="0" smtClean="0"/>
            </a:br>
            <a:r>
              <a:rPr lang="en-GB" i="1" dirty="0" smtClean="0"/>
              <a:t>Getting around town</a:t>
            </a:r>
            <a:endParaRPr lang="en-GB" i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 err="1" smtClean="0"/>
              <a:t>Clase</a:t>
            </a:r>
            <a:r>
              <a:rPr lang="en-GB" dirty="0" smtClean="0"/>
              <a:t> </a:t>
            </a:r>
            <a:r>
              <a:rPr lang="en-GB" dirty="0"/>
              <a:t>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933506" y="242572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GB" dirty="0"/>
          </a:p>
        </p:txBody>
      </p:sp>
      <p:pic>
        <p:nvPicPr>
          <p:cNvPr id="5" name="Picture 4" descr="Farolito_Full Colour_46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72400" y="1"/>
            <a:ext cx="1371600" cy="13716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566648" y="6506628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GB" dirty="0"/>
          </a:p>
        </p:txBody>
      </p:sp>
      <p:sp>
        <p:nvSpPr>
          <p:cNvPr id="7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r>
              <a:rPr lang="en-GB" dirty="0" err="1" smtClean="0"/>
              <a:t>Farolito</a:t>
            </a:r>
            <a:r>
              <a:rPr lang="en-GB" dirty="0" smtClean="0"/>
              <a:t> Spanish Language School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0147682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El barrio</a:t>
            </a:r>
            <a:endParaRPr lang="en-GB" dirty="0"/>
          </a:p>
        </p:txBody>
      </p:sp>
      <p:pic>
        <p:nvPicPr>
          <p:cNvPr id="4" name="Content Placeholder 3" descr="barrio.png"/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0915" r="-40915"/>
          <a:stretch>
            <a:fillRect/>
          </a:stretch>
        </p:blipFill>
        <p:spPr/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Farolito Spanish Language School</a:t>
            </a:r>
            <a:endParaRPr lang="en-GB"/>
          </a:p>
        </p:txBody>
      </p:sp>
      <p:pic>
        <p:nvPicPr>
          <p:cNvPr id="5" name="Picture 4" descr="Farolito_Full Colour_46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72400" y="1"/>
            <a:ext cx="1371600" cy="1371600"/>
          </a:xfrm>
          <a:prstGeom prst="rect">
            <a:avLst/>
          </a:prstGeom>
        </p:spPr>
      </p:pic>
      <p:pic>
        <p:nvPicPr>
          <p:cNvPr id="6" name="Sound 5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165600" y="1737442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124974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2240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1" dur="2240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2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Farolito Spanish Language School</a:t>
            </a:r>
            <a:endParaRPr lang="en-GB"/>
          </a:p>
        </p:txBody>
      </p:sp>
      <p:pic>
        <p:nvPicPr>
          <p:cNvPr id="5" name="Picture 4" descr="Farolito_Full Colour_46.jp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772400" y="1"/>
            <a:ext cx="1371600" cy="1371600"/>
          </a:xfrm>
          <a:prstGeom prst="rect">
            <a:avLst/>
          </a:prstGeom>
        </p:spPr>
      </p:pic>
      <p:pic>
        <p:nvPicPr>
          <p:cNvPr id="7" name="Content Placeholder 3" descr="estación de tren.png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0915" r="-40915"/>
          <a:stretch>
            <a:fillRect/>
          </a:stretch>
        </p:blipFill>
        <p:spPr>
          <a:xfrm>
            <a:off x="119529" y="1792941"/>
            <a:ext cx="4102829" cy="2256398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6305177" y="4061389"/>
            <a:ext cx="190803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l</a:t>
            </a:r>
            <a:r>
              <a:rPr lang="en-US" sz="2400" dirty="0" smtClean="0"/>
              <a:t>a </a:t>
            </a:r>
            <a:r>
              <a:rPr lang="en-US" sz="2400" dirty="0" err="1" smtClean="0"/>
              <a:t>calle</a:t>
            </a:r>
            <a:endParaRPr lang="en-US" sz="2400" dirty="0"/>
          </a:p>
        </p:txBody>
      </p:sp>
      <p:sp>
        <p:nvSpPr>
          <p:cNvPr id="9" name="TextBox 8"/>
          <p:cNvSpPr txBox="1"/>
          <p:nvPr/>
        </p:nvSpPr>
        <p:spPr>
          <a:xfrm>
            <a:off x="3816975" y="4152267"/>
            <a:ext cx="190803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e</a:t>
            </a:r>
            <a:r>
              <a:rPr lang="en-US" sz="2400" dirty="0" smtClean="0"/>
              <a:t>l </a:t>
            </a:r>
            <a:r>
              <a:rPr lang="en-US" sz="2400" dirty="0" err="1" smtClean="0"/>
              <a:t>museo</a:t>
            </a:r>
            <a:endParaRPr lang="en-US" sz="2400" dirty="0"/>
          </a:p>
        </p:txBody>
      </p:sp>
      <p:sp>
        <p:nvSpPr>
          <p:cNvPr id="10" name="TextBox 9"/>
          <p:cNvSpPr txBox="1"/>
          <p:nvPr/>
        </p:nvSpPr>
        <p:spPr>
          <a:xfrm>
            <a:off x="1066802" y="4152267"/>
            <a:ext cx="190803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l</a:t>
            </a:r>
            <a:r>
              <a:rPr lang="en-US" sz="2400" dirty="0" smtClean="0"/>
              <a:t>a </a:t>
            </a:r>
            <a:r>
              <a:rPr lang="en-US" sz="2400" dirty="0" err="1" smtClean="0"/>
              <a:t>estación</a:t>
            </a:r>
            <a:r>
              <a:rPr lang="en-US" sz="2400" dirty="0" smtClean="0"/>
              <a:t> de </a:t>
            </a:r>
            <a:r>
              <a:rPr lang="en-US" sz="2400" dirty="0" err="1" smtClean="0"/>
              <a:t>trenes</a:t>
            </a:r>
            <a:endParaRPr lang="en-US" sz="2400" dirty="0"/>
          </a:p>
        </p:txBody>
      </p:sp>
      <p:grpSp>
        <p:nvGrpSpPr>
          <p:cNvPr id="18" name="Group 17"/>
          <p:cNvGrpSpPr/>
          <p:nvPr/>
        </p:nvGrpSpPr>
        <p:grpSpPr>
          <a:xfrm>
            <a:off x="3813684" y="929290"/>
            <a:ext cx="2206116" cy="3222977"/>
            <a:chOff x="3813684" y="929290"/>
            <a:chExt cx="2206116" cy="3222977"/>
          </a:xfrm>
        </p:grpSpPr>
        <p:pic>
          <p:nvPicPr>
            <p:cNvPr id="15" name="Picture 14" descr="museo.png"/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13684" y="1946151"/>
              <a:ext cx="2206116" cy="2206116"/>
            </a:xfrm>
            <a:prstGeom prst="rect">
              <a:avLst/>
            </a:prstGeom>
          </p:spPr>
        </p:pic>
        <p:pic>
          <p:nvPicPr>
            <p:cNvPr id="16" name="Picture 15" descr="museo-1.png"/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22358" y="929290"/>
              <a:ext cx="1267064" cy="1267064"/>
            </a:xfrm>
            <a:prstGeom prst="rect">
              <a:avLst/>
            </a:prstGeom>
          </p:spPr>
        </p:pic>
      </p:grpSp>
      <p:pic>
        <p:nvPicPr>
          <p:cNvPr id="17" name="Picture 16" descr="calle.png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5177" y="1817139"/>
            <a:ext cx="2232200" cy="2232200"/>
          </a:xfrm>
          <a:prstGeom prst="rect">
            <a:avLst/>
          </a:prstGeom>
        </p:spPr>
      </p:pic>
      <p:pic>
        <p:nvPicPr>
          <p:cNvPr id="19" name="Sound 18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1789953" y="929290"/>
            <a:ext cx="812800" cy="812800"/>
          </a:xfrm>
          <a:prstGeom prst="rect">
            <a:avLst/>
          </a:prstGeom>
        </p:spPr>
      </p:pic>
      <p:pic>
        <p:nvPicPr>
          <p:cNvPr id="20" name="Sound 19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4434542" y="116490"/>
            <a:ext cx="812800" cy="812800"/>
          </a:xfrm>
          <a:prstGeom prst="rect">
            <a:avLst/>
          </a:prstGeom>
        </p:spPr>
      </p:pic>
      <p:pic>
        <p:nvPicPr>
          <p:cNvPr id="21" name="Sound 20">
            <a:hlinkClick r:id="" action="ppaction://media"/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6959600" y="1133351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100121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3366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6" dur="3586" fill="hold"/>
                                        <p:tgtEl>
                                          <p:spTgt spid="2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0" dur="3540" fill="hold"/>
                                        <p:tgtEl>
                                          <p:spTgt spid="2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45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6" fill="hold">
                      <p:stCondLst>
                        <p:cond delay="0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9" dur="3366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audio>
              <p:cMediaNode vol="80000">
                <p:cTn id="5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9"/>
                </p:tgtEl>
              </p:cMediaNode>
            </p:audio>
            <p:seq concurrent="1" nextAc="seek">
              <p:cTn id="51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2" fill="hold">
                      <p:stCondLst>
                        <p:cond delay="0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5" dur="3586" fill="hold"/>
                                        <p:tgtEl>
                                          <p:spTgt spid="2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audio>
              <p:cMediaNode vol="80000">
                <p:cTn id="5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0"/>
                </p:tgtEl>
              </p:cMediaNode>
            </p:audio>
            <p:seq concurrent="1" nextAc="seek">
              <p:cTn id="57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8" fill="hold">
                      <p:stCondLst>
                        <p:cond delay="0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1" dur="3540" fill="hold"/>
                                        <p:tgtEl>
                                          <p:spTgt spid="2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audio>
              <p:cMediaNode vol="80000">
                <p:cTn id="6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1"/>
                </p:tgtEl>
              </p:cMediaNode>
            </p:audio>
          </p:childTnLst>
        </p:cTn>
      </p:par>
    </p:tnLst>
    <p:bldLst>
      <p:bldP spid="8" grpId="0"/>
      <p:bldP spid="9" grpId="0"/>
      <p:bldP spid="1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Farolito Spanish Language School</a:t>
            </a:r>
            <a:endParaRPr lang="en-GB"/>
          </a:p>
        </p:txBody>
      </p:sp>
      <p:pic>
        <p:nvPicPr>
          <p:cNvPr id="5" name="Picture 4" descr="Farolito_Full Colour_46.jp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772400" y="1"/>
            <a:ext cx="1371600" cy="13716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6146029" y="4875354"/>
            <a:ext cx="190803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/>
              <a:t>el </a:t>
            </a:r>
            <a:r>
              <a:rPr lang="en-US" sz="2400" dirty="0" err="1" smtClean="0"/>
              <a:t>banco</a:t>
            </a:r>
            <a:endParaRPr lang="en-US" sz="2400" dirty="0"/>
          </a:p>
        </p:txBody>
      </p:sp>
      <p:sp>
        <p:nvSpPr>
          <p:cNvPr id="7" name="TextBox 6"/>
          <p:cNvSpPr txBox="1"/>
          <p:nvPr/>
        </p:nvSpPr>
        <p:spPr>
          <a:xfrm>
            <a:off x="2954841" y="5095808"/>
            <a:ext cx="190803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/>
              <a:t>la </a:t>
            </a:r>
            <a:r>
              <a:rPr lang="en-US" sz="2400" dirty="0" err="1" smtClean="0"/>
              <a:t>tienda</a:t>
            </a:r>
            <a:endParaRPr lang="en-US" sz="2400" dirty="0"/>
          </a:p>
        </p:txBody>
      </p:sp>
      <p:sp>
        <p:nvSpPr>
          <p:cNvPr id="8" name="TextBox 7"/>
          <p:cNvSpPr txBox="1"/>
          <p:nvPr/>
        </p:nvSpPr>
        <p:spPr>
          <a:xfrm>
            <a:off x="457200" y="5106187"/>
            <a:ext cx="190803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/>
              <a:t>el hotel</a:t>
            </a:r>
            <a:endParaRPr lang="en-US" sz="2400" dirty="0"/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" name="Picture 9" descr="hotel.png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4082" y="2563906"/>
            <a:ext cx="2197151" cy="2197151"/>
          </a:xfrm>
          <a:prstGeom prst="rect">
            <a:avLst/>
          </a:prstGeom>
        </p:spPr>
      </p:pic>
      <p:pic>
        <p:nvPicPr>
          <p:cNvPr id="11" name="Picture 10" descr="tienda.png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4200" y="2861237"/>
            <a:ext cx="2004410" cy="2004410"/>
          </a:xfrm>
          <a:prstGeom prst="rect">
            <a:avLst/>
          </a:prstGeom>
        </p:spPr>
      </p:pic>
      <p:pic>
        <p:nvPicPr>
          <p:cNvPr id="12" name="Picture 11" descr="banco.png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9800" y="2832152"/>
            <a:ext cx="1928906" cy="1928906"/>
          </a:xfrm>
          <a:prstGeom prst="rect">
            <a:avLst/>
          </a:prstGeom>
        </p:spPr>
      </p:pic>
      <p:pic>
        <p:nvPicPr>
          <p:cNvPr id="13" name="Sound 1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1386541" y="1558364"/>
            <a:ext cx="812800" cy="812800"/>
          </a:xfrm>
          <a:prstGeom prst="rect">
            <a:avLst/>
          </a:prstGeom>
        </p:spPr>
      </p:pic>
      <p:pic>
        <p:nvPicPr>
          <p:cNvPr id="14" name="Sound 13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3759200" y="1751106"/>
            <a:ext cx="812800" cy="812800"/>
          </a:xfrm>
          <a:prstGeom prst="rect">
            <a:avLst/>
          </a:prstGeom>
        </p:spPr>
      </p:pic>
      <p:pic>
        <p:nvPicPr>
          <p:cNvPr id="15" name="Sound 14">
            <a:hlinkClick r:id="" action="ppaction://media"/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6660776" y="1751106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59314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2936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6" dur="2345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0" dur="2773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45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6" fill="hold">
                      <p:stCondLst>
                        <p:cond delay="0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9" dur="2936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audio>
              <p:cMediaNode vol="80000">
                <p:cTn id="5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  <p:seq concurrent="1" nextAc="seek">
              <p:cTn id="51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2" fill="hold">
                      <p:stCondLst>
                        <p:cond delay="0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5" dur="2345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audio>
              <p:cMediaNode vol="80000">
                <p:cTn id="5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  <p:seq concurrent="1" nextAc="seek">
              <p:cTn id="57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8" fill="hold">
                      <p:stCondLst>
                        <p:cond delay="0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1" dur="2773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audio>
              <p:cMediaNode vol="80000">
                <p:cTn id="6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</p:childTnLst>
        </p:cTn>
      </p:par>
    </p:tnLst>
    <p:bldLst>
      <p:bldP spid="6" grpId="0"/>
      <p:bldP spid="7" grpId="0"/>
      <p:bldP spid="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Farolito Spanish Language School</a:t>
            </a:r>
            <a:endParaRPr lang="en-GB"/>
          </a:p>
        </p:txBody>
      </p:sp>
      <p:pic>
        <p:nvPicPr>
          <p:cNvPr id="5" name="Picture 4" descr="Farolito_Full Colour_46.jp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772400" y="1"/>
            <a:ext cx="1371600" cy="13716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6170707" y="3861538"/>
            <a:ext cx="190803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/>
              <a:t>la </a:t>
            </a:r>
            <a:r>
              <a:rPr lang="en-US" sz="2400" dirty="0" err="1" smtClean="0"/>
              <a:t>discoteca</a:t>
            </a:r>
            <a:endParaRPr lang="en-US" sz="2400" dirty="0"/>
          </a:p>
        </p:txBody>
      </p:sp>
      <p:sp>
        <p:nvSpPr>
          <p:cNvPr id="8" name="TextBox 7"/>
          <p:cNvSpPr txBox="1"/>
          <p:nvPr/>
        </p:nvSpPr>
        <p:spPr>
          <a:xfrm>
            <a:off x="2916519" y="3630706"/>
            <a:ext cx="190803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/>
              <a:t>la </a:t>
            </a:r>
            <a:r>
              <a:rPr lang="en-US" sz="2400" dirty="0" err="1" smtClean="0"/>
              <a:t>comisaría</a:t>
            </a:r>
            <a:r>
              <a:rPr lang="en-US" sz="2400" dirty="0" smtClean="0"/>
              <a:t> de la </a:t>
            </a:r>
            <a:r>
              <a:rPr lang="en-US" sz="2400" dirty="0" err="1" smtClean="0"/>
              <a:t>policía</a:t>
            </a:r>
            <a:endParaRPr lang="en-US" sz="2400" dirty="0"/>
          </a:p>
        </p:txBody>
      </p:sp>
      <p:sp>
        <p:nvSpPr>
          <p:cNvPr id="9" name="TextBox 8"/>
          <p:cNvSpPr txBox="1"/>
          <p:nvPr/>
        </p:nvSpPr>
        <p:spPr>
          <a:xfrm>
            <a:off x="582707" y="3630706"/>
            <a:ext cx="190803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/>
              <a:t>la </a:t>
            </a:r>
            <a:r>
              <a:rPr lang="en-US" sz="2400" dirty="0" err="1" smtClean="0"/>
              <a:t>farmacia</a:t>
            </a:r>
            <a:endParaRPr lang="en-US" sz="2400" dirty="0"/>
          </a:p>
        </p:txBody>
      </p:sp>
      <p:pic>
        <p:nvPicPr>
          <p:cNvPr id="10" name="Picture 9" descr="farmacia.png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1687" y="1225874"/>
            <a:ext cx="2404832" cy="2404832"/>
          </a:xfrm>
          <a:prstGeom prst="rect">
            <a:avLst/>
          </a:prstGeom>
        </p:spPr>
      </p:pic>
      <p:pic>
        <p:nvPicPr>
          <p:cNvPr id="11" name="Picture 10" descr="comisaria.png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0530" y="1371601"/>
            <a:ext cx="2280822" cy="2280822"/>
          </a:xfrm>
          <a:prstGeom prst="rect">
            <a:avLst/>
          </a:prstGeom>
        </p:spPr>
      </p:pic>
      <p:pic>
        <p:nvPicPr>
          <p:cNvPr id="12" name="Picture 11" descr="discoteca.png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40451" y="1416363"/>
            <a:ext cx="2445175" cy="2445175"/>
          </a:xfrm>
          <a:prstGeom prst="rect">
            <a:avLst/>
          </a:prstGeom>
        </p:spPr>
      </p:pic>
      <p:pic>
        <p:nvPicPr>
          <p:cNvPr id="13" name="Sound 1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1326776" y="413074"/>
            <a:ext cx="812800" cy="812800"/>
          </a:xfrm>
          <a:prstGeom prst="rect">
            <a:avLst/>
          </a:prstGeom>
        </p:spPr>
      </p:pic>
      <p:pic>
        <p:nvPicPr>
          <p:cNvPr id="14" name="Sound 13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3759200" y="413074"/>
            <a:ext cx="812800" cy="812800"/>
          </a:xfrm>
          <a:prstGeom prst="rect">
            <a:avLst/>
          </a:prstGeom>
        </p:spPr>
      </p:pic>
      <p:pic>
        <p:nvPicPr>
          <p:cNvPr id="15" name="Sound 14">
            <a:hlinkClick r:id="" action="ppaction://media"/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6526306" y="558801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02027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3006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6" dur="4005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0" dur="3041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45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6" fill="hold">
                      <p:stCondLst>
                        <p:cond delay="0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9" dur="3006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audio>
              <p:cMediaNode vol="80000">
                <p:cTn id="5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  <p:seq concurrent="1" nextAc="seek">
              <p:cTn id="51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2" fill="hold">
                      <p:stCondLst>
                        <p:cond delay="0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5" dur="4005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audio>
              <p:cMediaNode vol="80000">
                <p:cTn id="5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  <p:seq concurrent="1" nextAc="seek">
              <p:cTn id="57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8" fill="hold">
                      <p:stCondLst>
                        <p:cond delay="0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1" dur="3041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audio>
              <p:cMediaNode vol="80000">
                <p:cTn id="6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</p:childTnLst>
        </p:cTn>
      </p:par>
    </p:tnLst>
    <p:bldLst>
      <p:bldP spid="7" grpId="0"/>
      <p:bldP spid="8" grpId="0"/>
      <p:bldP spid="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Farolito Spanish Language School</a:t>
            </a:r>
            <a:endParaRPr lang="en-GB"/>
          </a:p>
        </p:txBody>
      </p:sp>
      <p:pic>
        <p:nvPicPr>
          <p:cNvPr id="5" name="Picture 4" descr="Farolito_Full Colour_46.jp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772400" y="1"/>
            <a:ext cx="1371600" cy="13716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124200" y="4227710"/>
            <a:ext cx="190803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/>
              <a:t>la </a:t>
            </a:r>
            <a:r>
              <a:rPr lang="en-US" sz="2400" dirty="0" err="1" smtClean="0"/>
              <a:t>iglesia</a:t>
            </a:r>
            <a:endParaRPr lang="en-US" sz="2400" dirty="0"/>
          </a:p>
        </p:txBody>
      </p:sp>
      <p:sp>
        <p:nvSpPr>
          <p:cNvPr id="7" name="TextBox 6"/>
          <p:cNvSpPr txBox="1"/>
          <p:nvPr/>
        </p:nvSpPr>
        <p:spPr>
          <a:xfrm>
            <a:off x="6019800" y="4187557"/>
            <a:ext cx="190803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/>
              <a:t>el bar</a:t>
            </a:r>
            <a:endParaRPr lang="en-US" sz="2400" dirty="0"/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" name="Content Placeholder 3" descr="iglesia.png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0915" r="-40915"/>
          <a:stretch>
            <a:fillRect/>
          </a:stretch>
        </p:blipFill>
        <p:spPr>
          <a:xfrm>
            <a:off x="2433156" y="2223910"/>
            <a:ext cx="3586644" cy="1972516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525118" y="4227710"/>
            <a:ext cx="190803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/>
              <a:t>el </a:t>
            </a:r>
            <a:r>
              <a:rPr lang="en-US" sz="2400" dirty="0" err="1" smtClean="0"/>
              <a:t>aeropuerto</a:t>
            </a:r>
            <a:endParaRPr lang="en-US" sz="2400" dirty="0"/>
          </a:p>
        </p:txBody>
      </p:sp>
      <p:pic>
        <p:nvPicPr>
          <p:cNvPr id="16" name="Content Placeholder 3" descr="aeropuerto.png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0915" r="-40915"/>
          <a:stretch>
            <a:fillRect/>
          </a:stretch>
        </p:blipFill>
        <p:spPr>
          <a:xfrm>
            <a:off x="-163599" y="2419547"/>
            <a:ext cx="3287799" cy="1808163"/>
          </a:xfrm>
          <a:prstGeom prst="rect">
            <a:avLst/>
          </a:prstGeom>
        </p:spPr>
      </p:pic>
      <p:pic>
        <p:nvPicPr>
          <p:cNvPr id="18" name="Picture 17" descr="bar_de_tapas.png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9800" y="2197392"/>
            <a:ext cx="1990165" cy="1990165"/>
          </a:xfrm>
          <a:prstGeom prst="rect">
            <a:avLst/>
          </a:prstGeom>
        </p:spPr>
      </p:pic>
      <p:pic>
        <p:nvPicPr>
          <p:cNvPr id="2" name="Sound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1243192" y="1606747"/>
            <a:ext cx="812800" cy="812800"/>
          </a:xfrm>
          <a:prstGeom prst="rect">
            <a:avLst/>
          </a:prstGeom>
        </p:spPr>
      </p:pic>
      <p:pic>
        <p:nvPicPr>
          <p:cNvPr id="4" name="Sound 3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4058496" y="1606747"/>
            <a:ext cx="812800" cy="812800"/>
          </a:xfrm>
          <a:prstGeom prst="rect">
            <a:avLst/>
          </a:prstGeom>
        </p:spPr>
      </p:pic>
      <p:pic>
        <p:nvPicPr>
          <p:cNvPr id="8" name="Sound 7">
            <a:hlinkClick r:id="" action="ppaction://media"/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6537188" y="1432937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835841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3029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6" dur="263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0" dur="232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45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6" fill="hold">
                      <p:stCondLst>
                        <p:cond delay="0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9" dur="3029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5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seq concurrent="1" nextAc="seek">
              <p:cTn id="51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2" fill="hold">
                      <p:stCondLst>
                        <p:cond delay="0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5" dur="263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5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  <p:seq concurrent="1" nextAc="seek">
              <p:cTn id="57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8" fill="hold">
                      <p:stCondLst>
                        <p:cond delay="0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1" dur="232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 vol="80000">
                <p:cTn id="6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  <p:bldLst>
      <p:bldP spid="6" grpId="0"/>
      <p:bldP spid="7" grpId="0"/>
      <p:bldP spid="1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Farolito Spanish Language School</a:t>
            </a:r>
            <a:endParaRPr lang="en-GB"/>
          </a:p>
        </p:txBody>
      </p:sp>
      <p:pic>
        <p:nvPicPr>
          <p:cNvPr id="5" name="Picture 4" descr="Farolito_Full Colour_46.jp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772400" y="1"/>
            <a:ext cx="1371600" cy="13716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82707" y="4623604"/>
            <a:ext cx="190803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/>
              <a:t>el </a:t>
            </a:r>
            <a:r>
              <a:rPr lang="en-US" sz="2400" dirty="0" err="1" smtClean="0"/>
              <a:t>parque</a:t>
            </a:r>
            <a:endParaRPr lang="en-US" sz="2400" dirty="0"/>
          </a:p>
        </p:txBody>
      </p:sp>
      <p:sp>
        <p:nvSpPr>
          <p:cNvPr id="8" name="TextBox 7"/>
          <p:cNvSpPr txBox="1"/>
          <p:nvPr/>
        </p:nvSpPr>
        <p:spPr>
          <a:xfrm>
            <a:off x="3017223" y="4755890"/>
            <a:ext cx="232175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/>
              <a:t>el </a:t>
            </a:r>
            <a:r>
              <a:rPr lang="en-US" sz="2400" dirty="0" err="1" smtClean="0"/>
              <a:t>supermercado</a:t>
            </a:r>
            <a:endParaRPr lang="en-US" sz="2400" dirty="0"/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5726181" y="4491147"/>
            <a:ext cx="190803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/>
              <a:t>la </a:t>
            </a:r>
            <a:r>
              <a:rPr lang="en-US" sz="2400" dirty="0" err="1" smtClean="0"/>
              <a:t>oficina</a:t>
            </a:r>
            <a:r>
              <a:rPr lang="en-US" sz="2400" dirty="0" smtClean="0"/>
              <a:t> de </a:t>
            </a:r>
            <a:r>
              <a:rPr lang="en-US" sz="2400" dirty="0" err="1" smtClean="0"/>
              <a:t>turismo</a:t>
            </a:r>
            <a:endParaRPr lang="en-US" sz="2400" dirty="0"/>
          </a:p>
        </p:txBody>
      </p:sp>
      <p:pic>
        <p:nvPicPr>
          <p:cNvPr id="11" name="Content Placeholder 3" descr="supermercado.png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0915" r="-40915"/>
          <a:stretch>
            <a:fillRect/>
          </a:stretch>
        </p:blipFill>
        <p:spPr>
          <a:xfrm>
            <a:off x="2346041" y="2495177"/>
            <a:ext cx="3870140" cy="2128428"/>
          </a:xfrm>
          <a:prstGeom prst="rect">
            <a:avLst/>
          </a:prstGeom>
        </p:spPr>
      </p:pic>
      <p:pic>
        <p:nvPicPr>
          <p:cNvPr id="7" name="Picture 6" descr="parque.png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6278" y="2306228"/>
            <a:ext cx="2317376" cy="2317376"/>
          </a:xfrm>
          <a:prstGeom prst="rect">
            <a:avLst/>
          </a:prstGeom>
        </p:spPr>
      </p:pic>
      <p:pic>
        <p:nvPicPr>
          <p:cNvPr id="2" name="Sound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1181990" y="1493428"/>
            <a:ext cx="812800" cy="812800"/>
          </a:xfrm>
          <a:prstGeom prst="rect">
            <a:avLst/>
          </a:prstGeom>
        </p:spPr>
      </p:pic>
      <p:pic>
        <p:nvPicPr>
          <p:cNvPr id="4" name="Sound 3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3759200" y="1682377"/>
            <a:ext cx="812800" cy="812800"/>
          </a:xfrm>
          <a:prstGeom prst="rect">
            <a:avLst/>
          </a:prstGeom>
        </p:spPr>
      </p:pic>
      <p:pic>
        <p:nvPicPr>
          <p:cNvPr id="12" name="Sound 11">
            <a:hlinkClick r:id="" action="ppaction://media"/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6274514" y="1682377"/>
            <a:ext cx="812800" cy="812800"/>
          </a:xfrm>
          <a:prstGeom prst="rect">
            <a:avLst/>
          </a:prstGeom>
        </p:spPr>
      </p:pic>
      <p:pic>
        <p:nvPicPr>
          <p:cNvPr id="13" name="Content Placeholder 3" descr="oficina de turismo_1.png"/>
          <p:cNvPicPr>
            <a:picLocks noGrp="1" noChangeAspect="1"/>
          </p:cNvPicPr>
          <p:nvPr>
            <p:ph idx="1"/>
          </p:nvPr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0915" r="-40915"/>
          <a:stretch>
            <a:fillRect/>
          </a:stretch>
        </p:blipFill>
        <p:spPr>
          <a:xfrm>
            <a:off x="5048954" y="2477624"/>
            <a:ext cx="3423638" cy="2013523"/>
          </a:xfrm>
        </p:spPr>
      </p:pic>
    </p:spTree>
    <p:extLst>
      <p:ext uri="{BB962C8B-B14F-4D97-AF65-F5344CB8AC3E}">
        <p14:creationId xmlns:p14="http://schemas.microsoft.com/office/powerpoint/2010/main" val="287651275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296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6" dur="308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0" dur="3098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45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6" fill="hold">
                      <p:stCondLst>
                        <p:cond delay="0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9" dur="296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5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seq concurrent="1" nextAc="seek">
              <p:cTn id="51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2" fill="hold">
                      <p:stCondLst>
                        <p:cond delay="0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5" dur="308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5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  <p:seq concurrent="1" nextAc="seek">
              <p:cTn id="57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8" fill="hold">
                      <p:stCondLst>
                        <p:cond delay="0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1" dur="3098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audio>
              <p:cMediaNode vol="80000">
                <p:cTn id="6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  <p:bldLst>
      <p:bldP spid="6" grpId="0"/>
      <p:bldP spid="8" grpId="0"/>
      <p:bldP spid="10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escuela.png"/>
          <p:cNvPicPr>
            <a:picLocks noGrp="1" noChangeAspect="1"/>
          </p:cNvPicPr>
          <p:nvPr>
            <p:ph idx="1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0915" r="-40915"/>
          <a:stretch>
            <a:fillRect/>
          </a:stretch>
        </p:blipFill>
        <p:spPr>
          <a:xfrm>
            <a:off x="4782463" y="2441845"/>
            <a:ext cx="4227066" cy="2324723"/>
          </a:xfrm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Farolito Spanish Language School</a:t>
            </a:r>
            <a:endParaRPr lang="en-GB"/>
          </a:p>
        </p:txBody>
      </p:sp>
      <p:pic>
        <p:nvPicPr>
          <p:cNvPr id="5" name="Picture 4" descr="Farolito_Full Colour_46.jp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772400" y="1"/>
            <a:ext cx="1371600" cy="13716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57200" y="4535736"/>
            <a:ext cx="190803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/>
              <a:t>el </a:t>
            </a:r>
            <a:r>
              <a:rPr lang="en-US" sz="2400" dirty="0" err="1" smtClean="0"/>
              <a:t>estanco</a:t>
            </a:r>
            <a:endParaRPr lang="en-US" sz="2400" dirty="0"/>
          </a:p>
        </p:txBody>
      </p:sp>
      <p:sp>
        <p:nvSpPr>
          <p:cNvPr id="7" name="TextBox 6"/>
          <p:cNvSpPr txBox="1"/>
          <p:nvPr/>
        </p:nvSpPr>
        <p:spPr>
          <a:xfrm>
            <a:off x="6070600" y="4766568"/>
            <a:ext cx="190803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/>
              <a:t>la plaza</a:t>
            </a:r>
            <a:endParaRPr lang="en-US" sz="2400" dirty="0"/>
          </a:p>
        </p:txBody>
      </p:sp>
      <p:sp>
        <p:nvSpPr>
          <p:cNvPr id="8" name="TextBox 7"/>
          <p:cNvSpPr txBox="1"/>
          <p:nvPr/>
        </p:nvSpPr>
        <p:spPr>
          <a:xfrm>
            <a:off x="3124200" y="4535736"/>
            <a:ext cx="190803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l</a:t>
            </a:r>
            <a:r>
              <a:rPr lang="en-US" sz="2400" dirty="0" smtClean="0"/>
              <a:t>a </a:t>
            </a:r>
            <a:r>
              <a:rPr lang="en-US" sz="2400" dirty="0" err="1" smtClean="0"/>
              <a:t>estaci</a:t>
            </a:r>
            <a:r>
              <a:rPr lang="en-US" sz="2400" dirty="0" err="1" smtClean="0"/>
              <a:t>ó</a:t>
            </a:r>
            <a:r>
              <a:rPr lang="en-US" sz="2400" dirty="0" err="1" smtClean="0"/>
              <a:t>n</a:t>
            </a:r>
            <a:r>
              <a:rPr lang="en-US" sz="2400" dirty="0" smtClean="0"/>
              <a:t> </a:t>
            </a:r>
            <a:r>
              <a:rPr lang="en-US" sz="2400" dirty="0" smtClean="0"/>
              <a:t>de autobuses</a:t>
            </a:r>
            <a:endParaRPr lang="en-US" sz="2400" dirty="0"/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" name="Content Placeholder 3" descr="parada.png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0915" r="-40915"/>
          <a:stretch>
            <a:fillRect/>
          </a:stretch>
        </p:blipFill>
        <p:spPr>
          <a:xfrm>
            <a:off x="1819811" y="2120046"/>
            <a:ext cx="4700518" cy="2585104"/>
          </a:xfrm>
          <a:prstGeom prst="rect">
            <a:avLst/>
          </a:prstGeom>
        </p:spPr>
      </p:pic>
      <p:grpSp>
        <p:nvGrpSpPr>
          <p:cNvPr id="12" name="Group 11"/>
          <p:cNvGrpSpPr/>
          <p:nvPr/>
        </p:nvGrpSpPr>
        <p:grpSpPr>
          <a:xfrm>
            <a:off x="536438" y="1688353"/>
            <a:ext cx="1967430" cy="2882327"/>
            <a:chOff x="536438" y="1688353"/>
            <a:chExt cx="1967430" cy="2882327"/>
          </a:xfrm>
        </p:grpSpPr>
        <p:pic>
          <p:nvPicPr>
            <p:cNvPr id="2" name="Picture 1" descr="estanco.png"/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36438" y="2603250"/>
              <a:ext cx="1967430" cy="1967430"/>
            </a:xfrm>
            <a:prstGeom prst="rect">
              <a:avLst/>
            </a:prstGeom>
          </p:spPr>
        </p:pic>
        <p:pic>
          <p:nvPicPr>
            <p:cNvPr id="11" name="Picture 10" descr="cigarro.png"/>
            <p:cNvPicPr>
              <a:picLocks noChangeAspect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34758" y="1688353"/>
              <a:ext cx="914896" cy="914896"/>
            </a:xfrm>
            <a:prstGeom prst="rect">
              <a:avLst/>
            </a:prstGeom>
          </p:spPr>
        </p:pic>
      </p:grpSp>
      <p:pic>
        <p:nvPicPr>
          <p:cNvPr id="13" name="Sound 1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1413411" y="604838"/>
            <a:ext cx="812800" cy="812800"/>
          </a:xfrm>
          <a:prstGeom prst="rect">
            <a:avLst/>
          </a:prstGeom>
        </p:spPr>
      </p:pic>
      <p:pic>
        <p:nvPicPr>
          <p:cNvPr id="14" name="Sound 13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3759200" y="742974"/>
            <a:ext cx="812800" cy="812800"/>
          </a:xfrm>
          <a:prstGeom prst="rect">
            <a:avLst/>
          </a:prstGeom>
        </p:spPr>
      </p:pic>
      <p:pic>
        <p:nvPicPr>
          <p:cNvPr id="15" name="Sound 14">
            <a:hlinkClick r:id="" action="ppaction://media"/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6659592" y="1555774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528882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2681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6" dur="3308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0" dur="2425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45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6" fill="hold">
                      <p:stCondLst>
                        <p:cond delay="0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9" dur="2681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audio>
              <p:cMediaNode vol="80000">
                <p:cTn id="5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  <p:seq concurrent="1" nextAc="seek">
              <p:cTn id="51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2" fill="hold">
                      <p:stCondLst>
                        <p:cond delay="0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5" dur="3308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audio>
              <p:cMediaNode vol="80000">
                <p:cTn id="5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  <p:seq concurrent="1" nextAc="seek">
              <p:cTn id="57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8" fill="hold">
                      <p:stCondLst>
                        <p:cond delay="0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1" dur="2425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audio>
              <p:cMediaNode vol="80000">
                <p:cTn id="6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</p:childTnLst>
        </p:cTn>
      </p:par>
    </p:tnLst>
    <p:bldLst>
      <p:bldP spid="6" grpId="0"/>
      <p:bldP spid="7" grpId="0"/>
      <p:bldP spid="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Farolito Spanish Language School</a:t>
            </a:r>
            <a:endParaRPr lang="en-GB"/>
          </a:p>
        </p:txBody>
      </p:sp>
      <p:pic>
        <p:nvPicPr>
          <p:cNvPr id="5" name="Picture 4" descr="Farolito_Full Colour_46.jp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772400" y="1"/>
            <a:ext cx="1371600" cy="1371600"/>
          </a:xfrm>
          <a:prstGeom prst="rect">
            <a:avLst/>
          </a:prstGeom>
        </p:spPr>
      </p:pic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5192644" y="4437861"/>
            <a:ext cx="257975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/>
              <a:t>el </a:t>
            </a:r>
            <a:r>
              <a:rPr lang="en-US" sz="2400" dirty="0" smtClean="0"/>
              <a:t>parking</a:t>
            </a:r>
          </a:p>
          <a:p>
            <a:pPr algn="ctr"/>
            <a:r>
              <a:rPr lang="en-US" sz="2400" dirty="0" smtClean="0"/>
              <a:t>el </a:t>
            </a:r>
            <a:r>
              <a:rPr lang="en-US" sz="2400" dirty="0" err="1" smtClean="0"/>
              <a:t>estacionamiento</a:t>
            </a:r>
            <a:endParaRPr lang="en-US" sz="2400" dirty="0"/>
          </a:p>
        </p:txBody>
      </p:sp>
      <p:sp>
        <p:nvSpPr>
          <p:cNvPr id="8" name="TextBox 7"/>
          <p:cNvSpPr txBox="1"/>
          <p:nvPr/>
        </p:nvSpPr>
        <p:spPr>
          <a:xfrm>
            <a:off x="2811931" y="4657781"/>
            <a:ext cx="190803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l</a:t>
            </a:r>
            <a:r>
              <a:rPr lang="en-US" sz="2400" dirty="0" smtClean="0"/>
              <a:t>a </a:t>
            </a:r>
            <a:r>
              <a:rPr lang="en-US" sz="2400" dirty="0" err="1" smtClean="0"/>
              <a:t>gasolinera</a:t>
            </a:r>
            <a:endParaRPr lang="en-US" sz="2400" dirty="0"/>
          </a:p>
        </p:txBody>
      </p:sp>
      <p:sp>
        <p:nvSpPr>
          <p:cNvPr id="9" name="TextBox 8"/>
          <p:cNvSpPr txBox="1"/>
          <p:nvPr/>
        </p:nvSpPr>
        <p:spPr>
          <a:xfrm>
            <a:off x="557357" y="4657781"/>
            <a:ext cx="190803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l</a:t>
            </a:r>
            <a:r>
              <a:rPr lang="en-US" sz="2400" dirty="0" smtClean="0"/>
              <a:t>a </a:t>
            </a:r>
            <a:r>
              <a:rPr lang="en-US" sz="2400" dirty="0" err="1" smtClean="0"/>
              <a:t>avenida</a:t>
            </a:r>
            <a:endParaRPr lang="en-US" sz="2400" dirty="0"/>
          </a:p>
        </p:txBody>
      </p:sp>
      <p:pic>
        <p:nvPicPr>
          <p:cNvPr id="12" name="Picture 11" descr="gasolinera.png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1931" y="2291510"/>
            <a:ext cx="1996939" cy="1996939"/>
          </a:xfrm>
          <a:prstGeom prst="rect">
            <a:avLst/>
          </a:prstGeom>
        </p:spPr>
      </p:pic>
      <p:pic>
        <p:nvPicPr>
          <p:cNvPr id="13" name="Picture 12" descr="parking.png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63180" y="2291510"/>
            <a:ext cx="1815466" cy="1815466"/>
          </a:xfrm>
          <a:prstGeom prst="rect">
            <a:avLst/>
          </a:prstGeom>
        </p:spPr>
      </p:pic>
      <p:pic>
        <p:nvPicPr>
          <p:cNvPr id="2" name="Sound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1090187" y="1011238"/>
            <a:ext cx="812800" cy="812800"/>
          </a:xfrm>
          <a:prstGeom prst="rect">
            <a:avLst/>
          </a:prstGeom>
        </p:spPr>
      </p:pic>
      <p:pic>
        <p:nvPicPr>
          <p:cNvPr id="4" name="Sound 3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3390796" y="1417638"/>
            <a:ext cx="812800" cy="812800"/>
          </a:xfrm>
          <a:prstGeom prst="rect">
            <a:avLst/>
          </a:prstGeom>
        </p:spPr>
      </p:pic>
      <p:pic>
        <p:nvPicPr>
          <p:cNvPr id="11" name="Sound 10">
            <a:hlinkClick r:id="" action="ppaction://media"/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6019800" y="1371601"/>
            <a:ext cx="812800" cy="812800"/>
          </a:xfrm>
          <a:prstGeom prst="rect">
            <a:avLst/>
          </a:prstGeom>
        </p:spPr>
      </p:pic>
      <p:pic>
        <p:nvPicPr>
          <p:cNvPr id="15" name="Picture 14" descr="champs4562.jpg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2050736"/>
            <a:ext cx="2134073" cy="2387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560535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2553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2" dur="251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6" dur="4760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41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2" fill="hold">
                      <p:stCondLst>
                        <p:cond delay="0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5" dur="2553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4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seq concurrent="1" nextAc="seek">
              <p:cTn id="47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8" fill="hold">
                      <p:stCondLst>
                        <p:cond delay="0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1" dur="251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5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  <p:seq concurrent="1" nextAc="seek">
              <p:cTn id="53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4" fill="hold">
                      <p:stCondLst>
                        <p:cond delay="0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7" dur="4760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audio>
              <p:cMediaNode vol="80000">
                <p:cTn id="5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  <p:bldLst>
      <p:bldP spid="7" grpId="0"/>
      <p:bldP spid="8" grpId="0"/>
      <p:bldP spid="9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Farolito Spanish Language School</a:t>
            </a:r>
            <a:endParaRPr lang="en-GB"/>
          </a:p>
        </p:txBody>
      </p:sp>
      <p:pic>
        <p:nvPicPr>
          <p:cNvPr id="5" name="Picture 4" descr="Farolito_Full Colour_46.jp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772400" y="1"/>
            <a:ext cx="1371600" cy="13716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901577" y="3691982"/>
            <a:ext cx="190803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/>
              <a:t>la ciudad</a:t>
            </a:r>
            <a:endParaRPr lang="en-US" sz="2400" dirty="0"/>
          </a:p>
        </p:txBody>
      </p:sp>
      <p:sp>
        <p:nvSpPr>
          <p:cNvPr id="8" name="TextBox 7"/>
          <p:cNvSpPr txBox="1"/>
          <p:nvPr/>
        </p:nvSpPr>
        <p:spPr>
          <a:xfrm>
            <a:off x="6236448" y="3691982"/>
            <a:ext cx="190803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/>
              <a:t>la </a:t>
            </a:r>
            <a:r>
              <a:rPr lang="en-US" sz="2400" dirty="0" err="1" smtClean="0"/>
              <a:t>cuadra</a:t>
            </a:r>
            <a:endParaRPr lang="en-US" sz="2400" dirty="0" smtClean="0"/>
          </a:p>
          <a:p>
            <a:pPr algn="ctr"/>
            <a:r>
              <a:rPr lang="en-US" sz="2400" dirty="0" smtClean="0"/>
              <a:t>la </a:t>
            </a:r>
            <a:r>
              <a:rPr lang="en-US" sz="2400" dirty="0" err="1" smtClean="0"/>
              <a:t>manzana</a:t>
            </a:r>
            <a:endParaRPr lang="en-US" sz="2400" dirty="0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2489200" y="5088374"/>
            <a:ext cx="190803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/>
              <a:t>el </a:t>
            </a:r>
            <a:r>
              <a:rPr lang="en-US" sz="2400" dirty="0" err="1" smtClean="0"/>
              <a:t>obelisco</a:t>
            </a:r>
            <a:endParaRPr lang="en-US" sz="2400" dirty="0"/>
          </a:p>
        </p:txBody>
      </p:sp>
      <p:sp>
        <p:nvSpPr>
          <p:cNvPr id="12" name="TextBox 11"/>
          <p:cNvSpPr txBox="1"/>
          <p:nvPr/>
        </p:nvSpPr>
        <p:spPr>
          <a:xfrm>
            <a:off x="319742" y="3691982"/>
            <a:ext cx="190803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/>
              <a:t>el </a:t>
            </a:r>
            <a:r>
              <a:rPr lang="en-US" sz="2400" dirty="0" err="1" smtClean="0"/>
              <a:t>teatro</a:t>
            </a:r>
            <a:endParaRPr lang="en-US" sz="2400" dirty="0"/>
          </a:p>
        </p:txBody>
      </p:sp>
      <p:pic>
        <p:nvPicPr>
          <p:cNvPr id="9" name="Picture 8" descr="teatro.png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2049" y="1494831"/>
            <a:ext cx="2197151" cy="2197151"/>
          </a:xfrm>
          <a:prstGeom prst="rect">
            <a:avLst/>
          </a:prstGeom>
        </p:spPr>
      </p:pic>
      <p:pic>
        <p:nvPicPr>
          <p:cNvPr id="13" name="Picture 12" descr="ciudad.png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0810" y="1733177"/>
            <a:ext cx="1958806" cy="1958806"/>
          </a:xfrm>
          <a:prstGeom prst="rect">
            <a:avLst/>
          </a:prstGeom>
        </p:spPr>
      </p:pic>
      <p:pic>
        <p:nvPicPr>
          <p:cNvPr id="2" name="Sound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891280" y="604838"/>
            <a:ext cx="812800" cy="812800"/>
          </a:xfrm>
          <a:prstGeom prst="rect">
            <a:avLst/>
          </a:prstGeom>
        </p:spPr>
      </p:pic>
      <p:pic>
        <p:nvPicPr>
          <p:cNvPr id="4" name="Sound 3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3352800" y="604838"/>
            <a:ext cx="812800" cy="812800"/>
          </a:xfrm>
          <a:prstGeom prst="rect">
            <a:avLst/>
          </a:prstGeom>
        </p:spPr>
      </p:pic>
      <p:pic>
        <p:nvPicPr>
          <p:cNvPr id="6" name="Sound 5">
            <a:hlinkClick r:id="" action="ppaction://media"/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6583089" y="682031"/>
            <a:ext cx="812800" cy="812800"/>
          </a:xfrm>
          <a:prstGeom prst="rect">
            <a:avLst/>
          </a:prstGeom>
        </p:spPr>
      </p:pic>
      <p:pic>
        <p:nvPicPr>
          <p:cNvPr id="14" name="Sound 13">
            <a:hlinkClick r:id="" action="ppaction://media"/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550077" y="4904438"/>
            <a:ext cx="812800" cy="812800"/>
          </a:xfrm>
          <a:prstGeom prst="rect">
            <a:avLst/>
          </a:prstGeom>
        </p:spPr>
      </p:pic>
      <p:pic>
        <p:nvPicPr>
          <p:cNvPr id="15" name="Picture 14" descr="obelisco.jpg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2877" y="4521183"/>
            <a:ext cx="1325451" cy="1767268"/>
          </a:xfrm>
          <a:prstGeom prst="rect">
            <a:avLst/>
          </a:prstGeom>
        </p:spPr>
      </p:pic>
      <p:pic>
        <p:nvPicPr>
          <p:cNvPr id="16" name="Picture 15" descr="2012-05-08_one-city-block1.jpg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7084" y="1733178"/>
            <a:ext cx="2799716" cy="18316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583779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268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6" dur="289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6" dur="456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0" dur="2960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55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6" fill="hold">
                      <p:stCondLst>
                        <p:cond delay="0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9" dur="268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6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seq concurrent="1" nextAc="seek">
              <p:cTn id="61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2" fill="hold">
                      <p:stCondLst>
                        <p:cond delay="0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5" dur="289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6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  <p:seq concurrent="1" nextAc="seek">
              <p:cTn id="6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8" fill="hold">
                      <p:stCondLst>
                        <p:cond delay="0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1" dur="456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7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  <p:seq concurrent="1" nextAc="seek">
              <p:cTn id="73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4" fill="hold">
                      <p:stCondLst>
                        <p:cond delay="0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7" dur="2960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audio>
              <p:cMediaNode vol="80000">
                <p:cTn id="7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</p:childTnLst>
        </p:cTn>
      </p:par>
    </p:tnLst>
    <p:bldLst>
      <p:bldP spid="7" grpId="0"/>
      <p:bldP spid="8" grpId="0"/>
      <p:bldP spid="11" grpId="0"/>
      <p:bldP spid="1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Farolito Spanish Language School</a:t>
            </a:r>
            <a:endParaRPr lang="en-GB"/>
          </a:p>
        </p:txBody>
      </p:sp>
      <p:pic>
        <p:nvPicPr>
          <p:cNvPr id="5" name="Picture 4" descr="Farolito_Full Colour_46.jp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772400" y="1"/>
            <a:ext cx="1371600" cy="1371600"/>
          </a:xfrm>
          <a:prstGeom prst="rect">
            <a:avLst/>
          </a:prstGeom>
        </p:spPr>
      </p:pic>
      <p:grpSp>
        <p:nvGrpSpPr>
          <p:cNvPr id="6" name="Group 5"/>
          <p:cNvGrpSpPr/>
          <p:nvPr/>
        </p:nvGrpSpPr>
        <p:grpSpPr>
          <a:xfrm>
            <a:off x="239060" y="452432"/>
            <a:ext cx="3330010" cy="2505921"/>
            <a:chOff x="239060" y="452432"/>
            <a:chExt cx="3330010" cy="2505921"/>
          </a:xfrm>
        </p:grpSpPr>
        <p:sp>
          <p:nvSpPr>
            <p:cNvPr id="19" name="TextBox 18"/>
            <p:cNvSpPr txBox="1"/>
            <p:nvPr/>
          </p:nvSpPr>
          <p:spPr>
            <a:xfrm>
              <a:off x="795248" y="1186935"/>
              <a:ext cx="217954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err="1" smtClean="0"/>
                <a:t>Perdone</a:t>
              </a:r>
              <a:r>
                <a:rPr lang="en-US" dirty="0" smtClean="0"/>
                <a:t>…/</a:t>
              </a:r>
              <a:r>
                <a:rPr lang="en-US" dirty="0" err="1" smtClean="0"/>
                <a:t>Disculpe</a:t>
              </a:r>
              <a:r>
                <a:rPr lang="en-US" dirty="0" smtClean="0"/>
                <a:t>…</a:t>
              </a:r>
            </a:p>
          </p:txBody>
        </p:sp>
        <p:grpSp>
          <p:nvGrpSpPr>
            <p:cNvPr id="4" name="Group 3"/>
            <p:cNvGrpSpPr/>
            <p:nvPr/>
          </p:nvGrpSpPr>
          <p:grpSpPr>
            <a:xfrm>
              <a:off x="239060" y="452432"/>
              <a:ext cx="3330010" cy="2505921"/>
              <a:chOff x="239060" y="452432"/>
              <a:chExt cx="3330010" cy="2505921"/>
            </a:xfrm>
          </p:grpSpPr>
          <p:sp>
            <p:nvSpPr>
              <p:cNvPr id="15" name="Oval Callout 14"/>
              <p:cNvSpPr/>
              <p:nvPr/>
            </p:nvSpPr>
            <p:spPr>
              <a:xfrm>
                <a:off x="239060" y="452432"/>
                <a:ext cx="3330010" cy="2505921"/>
              </a:xfrm>
              <a:prstGeom prst="wedgeEllipseCallout">
                <a:avLst/>
              </a:prstGeom>
              <a:noFill/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0" name="TextBox 19"/>
              <p:cNvSpPr txBox="1"/>
              <p:nvPr/>
            </p:nvSpPr>
            <p:spPr>
              <a:xfrm>
                <a:off x="642472" y="1802510"/>
                <a:ext cx="2926598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 smtClean="0"/>
                  <a:t>¿Hay un </a:t>
                </a:r>
                <a:r>
                  <a:rPr lang="en-US" dirty="0" err="1" smtClean="0"/>
                  <a:t>museo</a:t>
                </a:r>
                <a:r>
                  <a:rPr lang="en-US" dirty="0" smtClean="0"/>
                  <a:t> </a:t>
                </a:r>
                <a:r>
                  <a:rPr lang="en-US" dirty="0" err="1" smtClean="0"/>
                  <a:t>por</a:t>
                </a:r>
                <a:r>
                  <a:rPr lang="en-US" dirty="0" smtClean="0"/>
                  <a:t> </a:t>
                </a:r>
                <a:r>
                  <a:rPr lang="en-US" dirty="0" err="1" smtClean="0"/>
                  <a:t>aquí</a:t>
                </a:r>
                <a:r>
                  <a:rPr lang="en-US" dirty="0" smtClean="0"/>
                  <a:t>?</a:t>
                </a:r>
                <a:endParaRPr lang="en-US" dirty="0"/>
              </a:p>
            </p:txBody>
          </p:sp>
        </p:grpSp>
      </p:grpSp>
      <p:grpSp>
        <p:nvGrpSpPr>
          <p:cNvPr id="7" name="Group 6"/>
          <p:cNvGrpSpPr/>
          <p:nvPr/>
        </p:nvGrpSpPr>
        <p:grpSpPr>
          <a:xfrm>
            <a:off x="6019800" y="1988934"/>
            <a:ext cx="2839751" cy="1895771"/>
            <a:chOff x="4572000" y="1598706"/>
            <a:chExt cx="3675529" cy="2286000"/>
          </a:xfrm>
        </p:grpSpPr>
        <p:sp>
          <p:nvSpPr>
            <p:cNvPr id="12" name="Oval Callout 11"/>
            <p:cNvSpPr/>
            <p:nvPr/>
          </p:nvSpPr>
          <p:spPr>
            <a:xfrm>
              <a:off x="4572000" y="1598706"/>
              <a:ext cx="3675529" cy="2286000"/>
            </a:xfrm>
            <a:prstGeom prst="wedgeEllipseCallout">
              <a:avLst>
                <a:gd name="adj1" fmla="val 53964"/>
                <a:gd name="adj2" fmla="val 48774"/>
              </a:avLst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5020235" y="2615879"/>
              <a:ext cx="275216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err="1" smtClean="0"/>
                <a:t>Sí</a:t>
              </a:r>
              <a:r>
                <a:rPr lang="en-US" dirty="0" smtClean="0"/>
                <a:t>, hay </a:t>
              </a:r>
              <a:r>
                <a:rPr lang="en-US" dirty="0" err="1" smtClean="0"/>
                <a:t>uno</a:t>
              </a:r>
              <a:r>
                <a:rPr lang="en-US" dirty="0" smtClean="0"/>
                <a:t> en </a:t>
              </a:r>
              <a:r>
                <a:rPr lang="en-US" dirty="0" err="1" smtClean="0"/>
                <a:t>esta</a:t>
              </a:r>
              <a:r>
                <a:rPr lang="en-US" dirty="0" smtClean="0"/>
                <a:t> </a:t>
              </a:r>
              <a:r>
                <a:rPr lang="en-US" dirty="0" err="1" smtClean="0"/>
                <a:t>calle</a:t>
              </a:r>
              <a:endParaRPr lang="en-US" dirty="0"/>
            </a:p>
          </p:txBody>
        </p:sp>
      </p:grpSp>
      <p:grpSp>
        <p:nvGrpSpPr>
          <p:cNvPr id="8" name="Group 7"/>
          <p:cNvGrpSpPr/>
          <p:nvPr/>
        </p:nvGrpSpPr>
        <p:grpSpPr>
          <a:xfrm>
            <a:off x="464295" y="3443656"/>
            <a:ext cx="3330010" cy="2505921"/>
            <a:chOff x="464295" y="3443656"/>
            <a:chExt cx="3330010" cy="2505921"/>
          </a:xfrm>
        </p:grpSpPr>
        <p:sp>
          <p:nvSpPr>
            <p:cNvPr id="9" name="Oval Callout 8"/>
            <p:cNvSpPr/>
            <p:nvPr/>
          </p:nvSpPr>
          <p:spPr>
            <a:xfrm>
              <a:off x="464295" y="3443656"/>
              <a:ext cx="3330010" cy="2505921"/>
            </a:xfrm>
            <a:prstGeom prst="wedgeEllipseCallout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" name="TextBox 1"/>
            <p:cNvSpPr txBox="1"/>
            <p:nvPr/>
          </p:nvSpPr>
          <p:spPr>
            <a:xfrm>
              <a:off x="1076646" y="4452470"/>
              <a:ext cx="2047554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¡</a:t>
              </a:r>
              <a:r>
                <a:rPr lang="en-US" dirty="0" err="1" smtClean="0"/>
                <a:t>Muchas</a:t>
              </a:r>
              <a:r>
                <a:rPr lang="en-US" dirty="0" smtClean="0"/>
                <a:t> gracias! </a:t>
              </a:r>
              <a:r>
                <a:rPr lang="en-US" dirty="0"/>
                <a:t>¡</a:t>
              </a:r>
              <a:r>
                <a:rPr lang="en-US" dirty="0" err="1" smtClean="0"/>
                <a:t>Adi</a:t>
              </a:r>
              <a:r>
                <a:rPr lang="en-US" dirty="0" err="1" smtClean="0"/>
                <a:t>ó</a:t>
              </a:r>
              <a:r>
                <a:rPr lang="en-US" dirty="0" err="1" smtClean="0"/>
                <a:t>s</a:t>
              </a:r>
              <a:r>
                <a:rPr lang="en-US" dirty="0" smtClean="0"/>
                <a:t>! </a:t>
              </a:r>
              <a:endParaRPr lang="en-US" dirty="0"/>
            </a:p>
          </p:txBody>
        </p:sp>
      </p:grpSp>
      <p:pic>
        <p:nvPicPr>
          <p:cNvPr id="10" name="Sound 9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518602" y="329505"/>
            <a:ext cx="812800" cy="812800"/>
          </a:xfrm>
          <a:prstGeom prst="rect">
            <a:avLst/>
          </a:prstGeom>
        </p:spPr>
      </p:pic>
      <p:pic>
        <p:nvPicPr>
          <p:cNvPr id="11" name="Sound 10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518602" y="3639670"/>
            <a:ext cx="812800" cy="812800"/>
          </a:xfrm>
          <a:prstGeom prst="rect">
            <a:avLst/>
          </a:prstGeom>
        </p:spPr>
      </p:pic>
      <p:grpSp>
        <p:nvGrpSpPr>
          <p:cNvPr id="17" name="Group 16"/>
          <p:cNvGrpSpPr/>
          <p:nvPr/>
        </p:nvGrpSpPr>
        <p:grpSpPr>
          <a:xfrm>
            <a:off x="3446236" y="87215"/>
            <a:ext cx="1447800" cy="2505921"/>
            <a:chOff x="3813684" y="929290"/>
            <a:chExt cx="2206116" cy="3222977"/>
          </a:xfrm>
        </p:grpSpPr>
        <p:pic>
          <p:nvPicPr>
            <p:cNvPr id="18" name="Picture 17" descr="museo.png"/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13684" y="1946151"/>
              <a:ext cx="2206116" cy="2206116"/>
            </a:xfrm>
            <a:prstGeom prst="rect">
              <a:avLst/>
            </a:prstGeom>
          </p:spPr>
        </p:pic>
        <p:pic>
          <p:nvPicPr>
            <p:cNvPr id="22" name="Picture 21" descr="museo-1.png"/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22358" y="929290"/>
              <a:ext cx="1267064" cy="1267064"/>
            </a:xfrm>
            <a:prstGeom prst="rect">
              <a:avLst/>
            </a:prstGeom>
          </p:spPr>
        </p:pic>
      </p:grpSp>
      <p:pic>
        <p:nvPicPr>
          <p:cNvPr id="13" name="Sound 12">
            <a:hlinkClick r:id="" action="ppaction://media"/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6736094" y="2145553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430552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4445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2" dur="3355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2" dur="4086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7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" fill="hold">
                      <p:stCondLst>
                        <p:cond delay="0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1" dur="4445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audio>
              <p:cMediaNode vol="80000">
                <p:cTn id="4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  <p:seq concurrent="1" nextAc="seek">
              <p:cTn id="43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4" fill="hold">
                      <p:stCondLst>
                        <p:cond delay="0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7" dur="4086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audio>
              <p:cMediaNode vol="80000">
                <p:cTn id="4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  <p:seq concurrent="1" nextAc="seek">
              <p:cTn id="49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0" fill="hold">
                      <p:stCondLst>
                        <p:cond delay="0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3" dur="3355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audio>
              <p:cMediaNode vol="80000">
                <p:cTn id="5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Farolito Spanish Language School</a:t>
            </a:r>
            <a:endParaRPr lang="en-GB"/>
          </a:p>
        </p:txBody>
      </p:sp>
      <p:pic>
        <p:nvPicPr>
          <p:cNvPr id="5" name="Picture 4" descr="Farolito_Full Colour_46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72400" y="1"/>
            <a:ext cx="1371600" cy="1371600"/>
          </a:xfrm>
          <a:prstGeom prst="rect">
            <a:avLst/>
          </a:prstGeom>
        </p:spPr>
      </p:pic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2034975" y="3610682"/>
            <a:ext cx="211147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err="1" smtClean="0"/>
              <a:t>izquierda</a:t>
            </a:r>
            <a:endParaRPr lang="en-US" sz="3600" dirty="0"/>
          </a:p>
        </p:txBody>
      </p:sp>
      <p:sp>
        <p:nvSpPr>
          <p:cNvPr id="14" name="TextBox 13"/>
          <p:cNvSpPr txBox="1"/>
          <p:nvPr/>
        </p:nvSpPr>
        <p:spPr>
          <a:xfrm>
            <a:off x="5523504" y="3439321"/>
            <a:ext cx="208315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err="1" smtClean="0"/>
              <a:t>derecha</a:t>
            </a:r>
            <a:endParaRPr lang="en-US" sz="3600" dirty="0"/>
          </a:p>
        </p:txBody>
      </p:sp>
      <p:sp>
        <p:nvSpPr>
          <p:cNvPr id="6" name="Left Arrow 5"/>
          <p:cNvSpPr/>
          <p:nvPr/>
        </p:nvSpPr>
        <p:spPr>
          <a:xfrm>
            <a:off x="2172680" y="2340823"/>
            <a:ext cx="1285248" cy="994468"/>
          </a:xfrm>
          <a:prstGeom prst="leftArrow">
            <a:avLst/>
          </a:prstGeom>
          <a:solidFill>
            <a:srgbClr val="FF0000"/>
          </a:solidFill>
          <a:ln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Left Arrow 15"/>
          <p:cNvSpPr/>
          <p:nvPr/>
        </p:nvSpPr>
        <p:spPr>
          <a:xfrm rot="10800000">
            <a:off x="5707111" y="2340823"/>
            <a:ext cx="1285248" cy="994468"/>
          </a:xfrm>
          <a:prstGeom prst="leftArrow">
            <a:avLst/>
          </a:prstGeom>
          <a:solidFill>
            <a:srgbClr val="FF0000"/>
          </a:solidFill>
          <a:ln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Sound 7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2645128" y="1353235"/>
            <a:ext cx="812800" cy="812800"/>
          </a:xfrm>
          <a:prstGeom prst="rect">
            <a:avLst/>
          </a:prstGeom>
        </p:spPr>
      </p:pic>
      <p:pic>
        <p:nvPicPr>
          <p:cNvPr id="9" name="Sound 8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5707111" y="1414433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131169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1183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6" dur="2088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1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2" fill="hold">
                      <p:stCondLst>
                        <p:cond delay="0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5" dur="1183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 vol="80000">
                <p:cTn id="3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seq concurrent="1" nextAc="seek">
              <p:cTn id="37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" fill="hold">
                      <p:stCondLst>
                        <p:cond delay="0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1" dur="2088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audio>
              <p:cMediaNode vol="80000">
                <p:cTn id="4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  <p:bldLst>
      <p:bldP spid="4" grpId="0"/>
      <p:bldP spid="14" grpId="0"/>
      <p:bldP spid="6" grpId="0" animBg="1"/>
      <p:bldP spid="16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Farolito Spanish Language School</a:t>
            </a:r>
            <a:endParaRPr lang="en-GB"/>
          </a:p>
        </p:txBody>
      </p:sp>
      <p:pic>
        <p:nvPicPr>
          <p:cNvPr id="5" name="Picture 4" descr="Farolito_Full Colour_46.jp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772400" y="1"/>
            <a:ext cx="1371600" cy="1371600"/>
          </a:xfrm>
          <a:prstGeom prst="rect">
            <a:avLst/>
          </a:prstGeom>
        </p:spPr>
      </p:pic>
      <p:grpSp>
        <p:nvGrpSpPr>
          <p:cNvPr id="13" name="Group 12"/>
          <p:cNvGrpSpPr/>
          <p:nvPr/>
        </p:nvGrpSpPr>
        <p:grpSpPr>
          <a:xfrm>
            <a:off x="239060" y="452432"/>
            <a:ext cx="3330010" cy="2505921"/>
            <a:chOff x="239060" y="452432"/>
            <a:chExt cx="3330010" cy="2505921"/>
          </a:xfrm>
        </p:grpSpPr>
        <p:sp>
          <p:nvSpPr>
            <p:cNvPr id="14" name="Oval Callout 13"/>
            <p:cNvSpPr/>
            <p:nvPr/>
          </p:nvSpPr>
          <p:spPr>
            <a:xfrm>
              <a:off x="239060" y="452432"/>
              <a:ext cx="3330010" cy="2505921"/>
            </a:xfrm>
            <a:prstGeom prst="wedgeEllipseCallout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504767" y="956102"/>
              <a:ext cx="2926598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 err="1" smtClean="0"/>
                <a:t>Perdone</a:t>
              </a:r>
              <a:r>
                <a:rPr lang="en-US" sz="2400" dirty="0" smtClean="0"/>
                <a:t>, ¿</a:t>
              </a:r>
              <a:r>
                <a:rPr lang="en-US" sz="2400" dirty="0" err="1" smtClean="0"/>
                <a:t>cómo</a:t>
              </a:r>
              <a:r>
                <a:rPr lang="en-US" sz="2400" dirty="0" smtClean="0"/>
                <a:t> </a:t>
              </a:r>
              <a:r>
                <a:rPr lang="en-US" sz="2400" dirty="0" err="1" smtClean="0"/>
                <a:t>voy</a:t>
              </a:r>
              <a:r>
                <a:rPr lang="en-US" sz="2400" dirty="0" smtClean="0"/>
                <a:t> al </a:t>
              </a:r>
              <a:r>
                <a:rPr lang="en-US" sz="2400" dirty="0" err="1" smtClean="0"/>
                <a:t>Obelisco</a:t>
              </a:r>
              <a:r>
                <a:rPr lang="en-US" sz="2400" dirty="0" smtClean="0"/>
                <a:t>?</a:t>
              </a:r>
              <a:endParaRPr lang="en-US" sz="2400" dirty="0"/>
            </a:p>
          </p:txBody>
        </p:sp>
      </p:grpSp>
      <p:grpSp>
        <p:nvGrpSpPr>
          <p:cNvPr id="16" name="Group 15"/>
          <p:cNvGrpSpPr/>
          <p:nvPr/>
        </p:nvGrpSpPr>
        <p:grpSpPr>
          <a:xfrm>
            <a:off x="4556627" y="1776719"/>
            <a:ext cx="3810365" cy="3855474"/>
            <a:chOff x="4572000" y="1598706"/>
            <a:chExt cx="3675529" cy="2286000"/>
          </a:xfrm>
        </p:grpSpPr>
        <p:sp>
          <p:nvSpPr>
            <p:cNvPr id="17" name="Oval Callout 16"/>
            <p:cNvSpPr/>
            <p:nvPr/>
          </p:nvSpPr>
          <p:spPr>
            <a:xfrm>
              <a:off x="4572000" y="1598706"/>
              <a:ext cx="3675529" cy="2286000"/>
            </a:xfrm>
            <a:prstGeom prst="wedgeEllipseCallout">
              <a:avLst>
                <a:gd name="adj1" fmla="val 53964"/>
                <a:gd name="adj2" fmla="val 48774"/>
              </a:avLst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5138308" y="1860958"/>
              <a:ext cx="2752165" cy="14234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500" dirty="0" err="1" smtClean="0"/>
                <a:t>Dobla</a:t>
              </a:r>
              <a:r>
                <a:rPr lang="en-US" sz="2500" dirty="0" smtClean="0"/>
                <a:t> a la </a:t>
              </a:r>
              <a:r>
                <a:rPr lang="en-US" sz="2500" dirty="0" err="1" smtClean="0"/>
                <a:t>derecha</a:t>
              </a:r>
              <a:r>
                <a:rPr lang="en-US" sz="2500" dirty="0" smtClean="0"/>
                <a:t> en la </a:t>
              </a:r>
              <a:r>
                <a:rPr lang="en-US" sz="2500" dirty="0" err="1" smtClean="0"/>
                <a:t>esquina</a:t>
              </a:r>
              <a:r>
                <a:rPr lang="en-US" sz="2500" dirty="0" smtClean="0"/>
                <a:t> del </a:t>
              </a:r>
              <a:r>
                <a:rPr lang="en-US" sz="2500" dirty="0" err="1" smtClean="0"/>
                <a:t>museo</a:t>
              </a:r>
              <a:r>
                <a:rPr lang="en-US" sz="2500" dirty="0" smtClean="0"/>
                <a:t>.</a:t>
              </a:r>
            </a:p>
            <a:p>
              <a:endParaRPr lang="en-US" sz="2500" dirty="0"/>
            </a:p>
            <a:p>
              <a:r>
                <a:rPr lang="en-US" sz="2500" dirty="0" err="1" smtClean="0"/>
                <a:t>Sigue</a:t>
              </a:r>
              <a:r>
                <a:rPr lang="en-US" sz="2500" dirty="0" smtClean="0"/>
                <a:t> recto </a:t>
              </a:r>
              <a:r>
                <a:rPr lang="en-US" sz="2500" dirty="0" err="1" smtClean="0"/>
                <a:t>hacia</a:t>
              </a:r>
              <a:r>
                <a:rPr lang="en-US" sz="2500" dirty="0" smtClean="0"/>
                <a:t> el </a:t>
              </a:r>
              <a:r>
                <a:rPr lang="en-US" sz="2500" dirty="0" err="1" smtClean="0"/>
                <a:t>Obelisco</a:t>
              </a:r>
              <a:r>
                <a:rPr lang="en-US" sz="2500" dirty="0" smtClean="0"/>
                <a:t>.</a:t>
              </a:r>
              <a:endParaRPr lang="en-US" sz="2500" dirty="0"/>
            </a:p>
          </p:txBody>
        </p:sp>
      </p:grpSp>
      <p:grpSp>
        <p:nvGrpSpPr>
          <p:cNvPr id="19" name="Group 18"/>
          <p:cNvGrpSpPr/>
          <p:nvPr/>
        </p:nvGrpSpPr>
        <p:grpSpPr>
          <a:xfrm>
            <a:off x="464295" y="3443656"/>
            <a:ext cx="3330010" cy="2505921"/>
            <a:chOff x="464295" y="3443656"/>
            <a:chExt cx="3330010" cy="2505921"/>
          </a:xfrm>
        </p:grpSpPr>
        <p:sp>
          <p:nvSpPr>
            <p:cNvPr id="20" name="Oval Callout 19"/>
            <p:cNvSpPr/>
            <p:nvPr/>
          </p:nvSpPr>
          <p:spPr>
            <a:xfrm>
              <a:off x="464295" y="3443656"/>
              <a:ext cx="3330010" cy="2505921"/>
            </a:xfrm>
            <a:prstGeom prst="wedgeEllipseCallout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975526" y="4221637"/>
              <a:ext cx="249242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/>
                <a:t>¡</a:t>
              </a:r>
              <a:r>
                <a:rPr lang="en-US" sz="2400" dirty="0" err="1" smtClean="0"/>
                <a:t>Muchas</a:t>
              </a:r>
              <a:r>
                <a:rPr lang="en-US" sz="2400" dirty="0" smtClean="0"/>
                <a:t> gracias!  </a:t>
              </a:r>
              <a:endParaRPr lang="en-US" sz="2400" dirty="0"/>
            </a:p>
          </p:txBody>
        </p:sp>
      </p:grpSp>
      <p:pic>
        <p:nvPicPr>
          <p:cNvPr id="22" name="Picture 21" descr="obelisco.jpg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10808" y="1579909"/>
            <a:ext cx="1184644" cy="1579525"/>
          </a:xfrm>
          <a:prstGeom prst="rect">
            <a:avLst/>
          </a:prstGeom>
        </p:spPr>
      </p:pic>
      <p:pic>
        <p:nvPicPr>
          <p:cNvPr id="6" name="Sound 5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3124200" y="143302"/>
            <a:ext cx="812800" cy="812800"/>
          </a:xfrm>
          <a:prstGeom prst="rect">
            <a:avLst/>
          </a:prstGeom>
        </p:spPr>
      </p:pic>
      <p:pic>
        <p:nvPicPr>
          <p:cNvPr id="24" name="Sound 23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1815338" y="3443656"/>
            <a:ext cx="812800" cy="812800"/>
          </a:xfrm>
          <a:prstGeom prst="rect">
            <a:avLst/>
          </a:prstGeom>
        </p:spPr>
      </p:pic>
      <p:pic>
        <p:nvPicPr>
          <p:cNvPr id="25" name="Sound 24">
            <a:hlinkClick r:id="" action="ppaction://media"/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7772400" y="1556872"/>
            <a:ext cx="812800" cy="812800"/>
          </a:xfrm>
          <a:prstGeom prst="rect">
            <a:avLst/>
          </a:prstGeom>
        </p:spPr>
      </p:pic>
      <p:sp>
        <p:nvSpPr>
          <p:cNvPr id="2" name="Bent Arrow 1"/>
          <p:cNvSpPr/>
          <p:nvPr/>
        </p:nvSpPr>
        <p:spPr>
          <a:xfrm>
            <a:off x="7772400" y="2544632"/>
            <a:ext cx="812800" cy="827442"/>
          </a:xfrm>
          <a:prstGeom prst="bentArrow">
            <a:avLst/>
          </a:prstGeom>
          <a:solidFill>
            <a:srgbClr val="FF0000"/>
          </a:solidFill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4" name="Up Arrow 3"/>
          <p:cNvSpPr/>
          <p:nvPr/>
        </p:nvSpPr>
        <p:spPr>
          <a:xfrm>
            <a:off x="6533340" y="4256456"/>
            <a:ext cx="550821" cy="889026"/>
          </a:xfrm>
          <a:prstGeom prst="upArrow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852314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413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0" dur="4921" fill="hold"/>
                                        <p:tgtEl>
                                          <p:spTgt spid="2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0" dur="2448" fill="hold"/>
                                        <p:tgtEl>
                                          <p:spTgt spid="2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45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6" fill="hold">
                      <p:stCondLst>
                        <p:cond delay="0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9" dur="413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5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  <p:seq concurrent="1" nextAc="seek">
              <p:cTn id="51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2" fill="hold">
                      <p:stCondLst>
                        <p:cond delay="0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5" dur="2448" fill="hold"/>
                                        <p:tgtEl>
                                          <p:spTgt spid="2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  <p:audio>
              <p:cMediaNode vol="80000">
                <p:cTn id="5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4"/>
                </p:tgtEl>
              </p:cMediaNode>
            </p:audio>
            <p:seq concurrent="1" nextAc="seek">
              <p:cTn id="57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8" fill="hold">
                      <p:stCondLst>
                        <p:cond delay="0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1" dur="4921" fill="hold"/>
                                        <p:tgtEl>
                                          <p:spTgt spid="2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  <p:audio>
              <p:cMediaNode vol="80000">
                <p:cTn id="6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5"/>
                </p:tgtEl>
              </p:cMediaNode>
            </p:audio>
          </p:childTnLst>
        </p:cTn>
      </p:par>
    </p:tnLst>
    <p:bldLst>
      <p:bldP spid="2" grpId="0" animBg="1"/>
      <p:bldP spid="4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Farolito Spanish Language School</a:t>
            </a:r>
            <a:endParaRPr lang="en-GB"/>
          </a:p>
        </p:txBody>
      </p:sp>
      <p:pic>
        <p:nvPicPr>
          <p:cNvPr id="5" name="Picture 4" descr="Farolito_Full Colour_46.jp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323054" y="1"/>
            <a:ext cx="820945" cy="820945"/>
          </a:xfrm>
          <a:prstGeom prst="rect">
            <a:avLst/>
          </a:prstGeom>
        </p:spPr>
      </p:pic>
      <p:grpSp>
        <p:nvGrpSpPr>
          <p:cNvPr id="18" name="Group 17"/>
          <p:cNvGrpSpPr/>
          <p:nvPr/>
        </p:nvGrpSpPr>
        <p:grpSpPr>
          <a:xfrm>
            <a:off x="1678296" y="1774147"/>
            <a:ext cx="2065577" cy="979168"/>
            <a:chOff x="1678296" y="1774147"/>
            <a:chExt cx="2065577" cy="979168"/>
          </a:xfrm>
        </p:grpSpPr>
        <p:sp>
          <p:nvSpPr>
            <p:cNvPr id="11" name="Oval 10"/>
            <p:cNvSpPr/>
            <p:nvPr/>
          </p:nvSpPr>
          <p:spPr>
            <a:xfrm>
              <a:off x="2779937" y="1774147"/>
              <a:ext cx="963936" cy="979168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00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Oval 15"/>
            <p:cNvSpPr/>
            <p:nvPr/>
          </p:nvSpPr>
          <p:spPr>
            <a:xfrm>
              <a:off x="1678296" y="1774147"/>
              <a:ext cx="963936" cy="979168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9" name="Group 18"/>
          <p:cNvGrpSpPr/>
          <p:nvPr/>
        </p:nvGrpSpPr>
        <p:grpSpPr>
          <a:xfrm>
            <a:off x="6635074" y="1651156"/>
            <a:ext cx="963936" cy="2081327"/>
            <a:chOff x="6635074" y="1651156"/>
            <a:chExt cx="963936" cy="2081327"/>
          </a:xfrm>
        </p:grpSpPr>
        <p:sp>
          <p:nvSpPr>
            <p:cNvPr id="14" name="Oval 13"/>
            <p:cNvSpPr/>
            <p:nvPr/>
          </p:nvSpPr>
          <p:spPr>
            <a:xfrm>
              <a:off x="6635074" y="1651156"/>
              <a:ext cx="963936" cy="979168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Oval 16"/>
            <p:cNvSpPr/>
            <p:nvPr/>
          </p:nvSpPr>
          <p:spPr>
            <a:xfrm>
              <a:off x="6635074" y="2753315"/>
              <a:ext cx="963936" cy="979168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00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0" name="TextBox 19"/>
          <p:cNvSpPr txBox="1"/>
          <p:nvPr/>
        </p:nvSpPr>
        <p:spPr>
          <a:xfrm>
            <a:off x="1712216" y="3066506"/>
            <a:ext cx="294824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/>
              <a:t>al </a:t>
            </a:r>
            <a:r>
              <a:rPr lang="en-US" sz="3600" dirty="0" err="1" smtClean="0"/>
              <a:t>lado</a:t>
            </a:r>
            <a:r>
              <a:rPr lang="en-US" sz="3600" dirty="0" smtClean="0"/>
              <a:t> de…</a:t>
            </a:r>
            <a:endParaRPr lang="en-US" sz="3600" dirty="0"/>
          </a:p>
        </p:txBody>
      </p:sp>
      <p:sp>
        <p:nvSpPr>
          <p:cNvPr id="21" name="TextBox 20"/>
          <p:cNvSpPr txBox="1"/>
          <p:nvPr/>
        </p:nvSpPr>
        <p:spPr>
          <a:xfrm>
            <a:off x="6019800" y="3805823"/>
            <a:ext cx="28545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err="1" smtClean="0"/>
              <a:t>enfrente</a:t>
            </a:r>
            <a:r>
              <a:rPr lang="en-US" sz="3600" dirty="0" smtClean="0"/>
              <a:t> de…</a:t>
            </a:r>
            <a:endParaRPr lang="en-US" sz="3600" dirty="0"/>
          </a:p>
        </p:txBody>
      </p:sp>
      <p:pic>
        <p:nvPicPr>
          <p:cNvPr id="22" name="Sound 2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2373537" y="838356"/>
            <a:ext cx="812800" cy="812800"/>
          </a:xfrm>
          <a:prstGeom prst="rect">
            <a:avLst/>
          </a:prstGeom>
        </p:spPr>
      </p:pic>
      <p:pic>
        <p:nvPicPr>
          <p:cNvPr id="23" name="Sound 22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6786210" y="666477"/>
            <a:ext cx="812800" cy="812800"/>
          </a:xfrm>
          <a:prstGeom prst="rect">
            <a:avLst/>
          </a:prstGeom>
        </p:spPr>
      </p:pic>
      <p:grpSp>
        <p:nvGrpSpPr>
          <p:cNvPr id="4" name="Group 3"/>
          <p:cNvGrpSpPr/>
          <p:nvPr/>
        </p:nvGrpSpPr>
        <p:grpSpPr>
          <a:xfrm>
            <a:off x="2384072" y="4452154"/>
            <a:ext cx="3330010" cy="1786250"/>
            <a:chOff x="2384072" y="4452154"/>
            <a:chExt cx="3330010" cy="1786250"/>
          </a:xfrm>
        </p:grpSpPr>
        <p:sp>
          <p:nvSpPr>
            <p:cNvPr id="24" name="Oval Callout 23"/>
            <p:cNvSpPr/>
            <p:nvPr/>
          </p:nvSpPr>
          <p:spPr>
            <a:xfrm>
              <a:off x="2384072" y="4452154"/>
              <a:ext cx="3330010" cy="1786250"/>
            </a:xfrm>
            <a:prstGeom prst="wedgeEllipseCallout">
              <a:avLst>
                <a:gd name="adj1" fmla="val -57132"/>
                <a:gd name="adj2" fmla="val 64213"/>
              </a:avLst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" name="TextBox 1"/>
            <p:cNvSpPr txBox="1"/>
            <p:nvPr/>
          </p:nvSpPr>
          <p:spPr>
            <a:xfrm>
              <a:off x="2728319" y="5032463"/>
              <a:ext cx="2657480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 err="1" smtClean="0"/>
                <a:t>Sigue</a:t>
              </a:r>
              <a:r>
                <a:rPr lang="en-US" sz="2400" dirty="0" smtClean="0"/>
                <a:t> recto y </a:t>
              </a:r>
              <a:r>
                <a:rPr lang="en-US" sz="2400" dirty="0" err="1" smtClean="0"/>
                <a:t>gira</a:t>
              </a:r>
              <a:r>
                <a:rPr lang="en-US" sz="2400" dirty="0" smtClean="0"/>
                <a:t> a la </a:t>
              </a:r>
              <a:r>
                <a:rPr lang="en-US" sz="2400" dirty="0" err="1" smtClean="0"/>
                <a:t>derecha</a:t>
              </a:r>
              <a:endParaRPr lang="en-US" sz="2400" dirty="0"/>
            </a:p>
          </p:txBody>
        </p:sp>
      </p:grpSp>
      <p:pic>
        <p:nvPicPr>
          <p:cNvPr id="6" name="Sound 5">
            <a:hlinkClick r:id="" action="ppaction://media"/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5714082" y="5210428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451931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2263" fill="hold"/>
                                        <p:tgtEl>
                                          <p:spTgt spid="2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6" dur="2310" fill="hold"/>
                                        <p:tgtEl>
                                          <p:spTgt spid="2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6" dur="2693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41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2" fill="hold">
                      <p:stCondLst>
                        <p:cond delay="0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5" dur="2263" fill="hold"/>
                                        <p:tgtEl>
                                          <p:spTgt spid="2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audio>
              <p:cMediaNode vol="80000">
                <p:cTn id="4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2"/>
                </p:tgtEl>
              </p:cMediaNode>
            </p:audio>
            <p:seq concurrent="1" nextAc="seek">
              <p:cTn id="47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8" fill="hold">
                      <p:stCondLst>
                        <p:cond delay="0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1" dur="2310" fill="hold"/>
                                        <p:tgtEl>
                                          <p:spTgt spid="2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audio>
              <p:cMediaNode vol="80000">
                <p:cTn id="5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3"/>
                </p:tgtEl>
              </p:cMediaNode>
            </p:audio>
            <p:seq concurrent="1" nextAc="seek">
              <p:cTn id="53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4" fill="hold">
                      <p:stCondLst>
                        <p:cond delay="0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7" dur="2693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5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  <p:bldLst>
      <p:bldP spid="20" grpId="0"/>
      <p:bldP spid="21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6356164" y="1774147"/>
            <a:ext cx="1338800" cy="1285158"/>
            <a:chOff x="6482069" y="1774147"/>
            <a:chExt cx="1338800" cy="1285158"/>
          </a:xfrm>
        </p:grpSpPr>
        <p:sp>
          <p:nvSpPr>
            <p:cNvPr id="14" name="Oval 13"/>
            <p:cNvSpPr/>
            <p:nvPr/>
          </p:nvSpPr>
          <p:spPr>
            <a:xfrm>
              <a:off x="6482069" y="1774147"/>
              <a:ext cx="963936" cy="979168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Oval 16"/>
            <p:cNvSpPr/>
            <p:nvPr/>
          </p:nvSpPr>
          <p:spPr>
            <a:xfrm>
              <a:off x="6856933" y="2080137"/>
              <a:ext cx="963936" cy="979168"/>
            </a:xfrm>
            <a:prstGeom prst="ellipse">
              <a:avLst/>
            </a:prstGeom>
            <a:solidFill>
              <a:schemeClr val="bg1"/>
            </a:solidFill>
            <a:ln>
              <a:solidFill>
                <a:srgbClr val="00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" name="Group 1"/>
          <p:cNvGrpSpPr/>
          <p:nvPr/>
        </p:nvGrpSpPr>
        <p:grpSpPr>
          <a:xfrm>
            <a:off x="1678296" y="1774147"/>
            <a:ext cx="1445904" cy="1147462"/>
            <a:chOff x="1678296" y="1774147"/>
            <a:chExt cx="1445904" cy="1147462"/>
          </a:xfrm>
        </p:grpSpPr>
        <p:sp>
          <p:nvSpPr>
            <p:cNvPr id="16" name="Oval 15"/>
            <p:cNvSpPr/>
            <p:nvPr/>
          </p:nvSpPr>
          <p:spPr>
            <a:xfrm>
              <a:off x="1678296" y="1774147"/>
              <a:ext cx="963936" cy="979168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Oval 10"/>
            <p:cNvSpPr/>
            <p:nvPr/>
          </p:nvSpPr>
          <p:spPr>
            <a:xfrm>
              <a:off x="2160264" y="1942441"/>
              <a:ext cx="963936" cy="979168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00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Farolito Spanish Language School</a:t>
            </a:r>
            <a:endParaRPr lang="en-GB"/>
          </a:p>
        </p:txBody>
      </p:sp>
      <p:pic>
        <p:nvPicPr>
          <p:cNvPr id="5" name="Picture 4" descr="Farolito_Full Colour_46.jp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323054" y="1"/>
            <a:ext cx="820945" cy="820945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978803" y="3066505"/>
            <a:ext cx="281053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err="1" smtClean="0"/>
              <a:t>delante</a:t>
            </a:r>
            <a:r>
              <a:rPr lang="en-US" sz="3600" dirty="0" smtClean="0"/>
              <a:t> de…</a:t>
            </a:r>
            <a:endParaRPr lang="en-US" sz="3600" dirty="0"/>
          </a:p>
        </p:txBody>
      </p:sp>
      <p:sp>
        <p:nvSpPr>
          <p:cNvPr id="12" name="TextBox 11"/>
          <p:cNvSpPr txBox="1"/>
          <p:nvPr/>
        </p:nvSpPr>
        <p:spPr>
          <a:xfrm>
            <a:off x="5415341" y="3136185"/>
            <a:ext cx="288318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err="1" smtClean="0"/>
              <a:t>detrás</a:t>
            </a:r>
            <a:r>
              <a:rPr lang="en-US" sz="3600" dirty="0" smtClean="0"/>
              <a:t> de…</a:t>
            </a:r>
            <a:endParaRPr lang="en-US" sz="3600" dirty="0"/>
          </a:p>
        </p:txBody>
      </p:sp>
      <p:pic>
        <p:nvPicPr>
          <p:cNvPr id="6" name="Sound 5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2160264" y="697076"/>
            <a:ext cx="812800" cy="812800"/>
          </a:xfrm>
          <a:prstGeom prst="rect">
            <a:avLst/>
          </a:prstGeom>
        </p:spPr>
      </p:pic>
      <p:pic>
        <p:nvPicPr>
          <p:cNvPr id="7" name="Sound 6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6856933" y="674959"/>
            <a:ext cx="812800" cy="812800"/>
          </a:xfrm>
          <a:prstGeom prst="rect">
            <a:avLst/>
          </a:prstGeom>
        </p:spPr>
      </p:pic>
      <p:grpSp>
        <p:nvGrpSpPr>
          <p:cNvPr id="15" name="Group 14"/>
          <p:cNvGrpSpPr/>
          <p:nvPr/>
        </p:nvGrpSpPr>
        <p:grpSpPr>
          <a:xfrm>
            <a:off x="2384072" y="4452154"/>
            <a:ext cx="3330010" cy="1786250"/>
            <a:chOff x="2384072" y="4452154"/>
            <a:chExt cx="3330010" cy="1786250"/>
          </a:xfrm>
        </p:grpSpPr>
        <p:sp>
          <p:nvSpPr>
            <p:cNvPr id="18" name="Oval Callout 17"/>
            <p:cNvSpPr/>
            <p:nvPr/>
          </p:nvSpPr>
          <p:spPr>
            <a:xfrm>
              <a:off x="2384072" y="4452154"/>
              <a:ext cx="3330010" cy="1786250"/>
            </a:xfrm>
            <a:prstGeom prst="wedgeEllipseCallout">
              <a:avLst>
                <a:gd name="adj1" fmla="val -57132"/>
                <a:gd name="adj2" fmla="val 64213"/>
              </a:avLst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2728319" y="5032463"/>
              <a:ext cx="2657480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 err="1" smtClean="0"/>
                <a:t>Detr</a:t>
              </a:r>
              <a:r>
                <a:rPr lang="en-US" sz="2400" dirty="0" err="1" smtClean="0"/>
                <a:t>ás</a:t>
              </a:r>
              <a:r>
                <a:rPr lang="en-US" sz="2400" dirty="0" smtClean="0"/>
                <a:t> del </a:t>
              </a:r>
              <a:r>
                <a:rPr lang="en-US" sz="2400" dirty="0" err="1" smtClean="0"/>
                <a:t>museo</a:t>
              </a:r>
              <a:r>
                <a:rPr lang="en-US" sz="2400" dirty="0" smtClean="0"/>
                <a:t>, </a:t>
              </a:r>
              <a:r>
                <a:rPr lang="en-US" sz="2400" dirty="0" err="1" smtClean="0"/>
                <a:t>está</a:t>
              </a:r>
              <a:r>
                <a:rPr lang="en-US" sz="2400" dirty="0" smtClean="0"/>
                <a:t> la </a:t>
              </a:r>
              <a:r>
                <a:rPr lang="en-US" sz="2400" dirty="0" err="1" smtClean="0"/>
                <a:t>iglesia</a:t>
              </a:r>
              <a:r>
                <a:rPr lang="en-US" sz="2400" dirty="0" smtClean="0"/>
                <a:t>.</a:t>
              </a:r>
              <a:endParaRPr lang="en-US" sz="2400" dirty="0"/>
            </a:p>
          </p:txBody>
        </p:sp>
      </p:grpSp>
      <p:pic>
        <p:nvPicPr>
          <p:cNvPr id="8" name="Sound 7">
            <a:hlinkClick r:id="" action="ppaction://media"/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5714082" y="5425604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280060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2483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6" dur="2228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6" dur="3946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41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2" fill="hold">
                      <p:stCondLst>
                        <p:cond delay="0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5" dur="2483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4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  <p:seq concurrent="1" nextAc="seek">
              <p:cTn id="47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8" fill="hold">
                      <p:stCondLst>
                        <p:cond delay="0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1" dur="2228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 vol="80000">
                <p:cTn id="5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seq concurrent="1" nextAc="seek">
              <p:cTn id="53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4" fill="hold">
                      <p:stCondLst>
                        <p:cond delay="0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7" dur="3946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 vol="80000">
                <p:cTn id="5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  <p:bldLst>
      <p:bldP spid="10" grpId="0"/>
      <p:bldP spid="1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Farolito Spanish Language School</a:t>
            </a:r>
            <a:endParaRPr lang="en-GB"/>
          </a:p>
        </p:txBody>
      </p:sp>
      <p:pic>
        <p:nvPicPr>
          <p:cNvPr id="5" name="Picture 4" descr="Farolito_Full Colour_46.jp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323054" y="1"/>
            <a:ext cx="820945" cy="820945"/>
          </a:xfrm>
          <a:prstGeom prst="rect">
            <a:avLst/>
          </a:prstGeom>
        </p:spPr>
      </p:pic>
      <p:grpSp>
        <p:nvGrpSpPr>
          <p:cNvPr id="13" name="Group 12"/>
          <p:cNvGrpSpPr/>
          <p:nvPr/>
        </p:nvGrpSpPr>
        <p:grpSpPr>
          <a:xfrm>
            <a:off x="1088014" y="1774147"/>
            <a:ext cx="2891808" cy="979168"/>
            <a:chOff x="1088014" y="1774147"/>
            <a:chExt cx="2891808" cy="979168"/>
          </a:xfrm>
        </p:grpSpPr>
        <p:sp>
          <p:nvSpPr>
            <p:cNvPr id="11" name="Oval 10"/>
            <p:cNvSpPr/>
            <p:nvPr/>
          </p:nvSpPr>
          <p:spPr>
            <a:xfrm>
              <a:off x="2051950" y="1774147"/>
              <a:ext cx="963936" cy="979168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00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Oval 15"/>
            <p:cNvSpPr/>
            <p:nvPr/>
          </p:nvSpPr>
          <p:spPr>
            <a:xfrm>
              <a:off x="3015886" y="1774147"/>
              <a:ext cx="963936" cy="979168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Oval 8"/>
            <p:cNvSpPr/>
            <p:nvPr/>
          </p:nvSpPr>
          <p:spPr>
            <a:xfrm>
              <a:off x="1088014" y="1774147"/>
              <a:ext cx="963936" cy="979168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5" name="Group 14"/>
          <p:cNvGrpSpPr/>
          <p:nvPr/>
        </p:nvGrpSpPr>
        <p:grpSpPr>
          <a:xfrm>
            <a:off x="6372685" y="979168"/>
            <a:ext cx="2256834" cy="2463219"/>
            <a:chOff x="6372685" y="979168"/>
            <a:chExt cx="2256834" cy="2463219"/>
          </a:xfrm>
        </p:grpSpPr>
        <p:sp>
          <p:nvSpPr>
            <p:cNvPr id="17" name="Oval 16"/>
            <p:cNvSpPr/>
            <p:nvPr/>
          </p:nvSpPr>
          <p:spPr>
            <a:xfrm>
              <a:off x="6418587" y="2463219"/>
              <a:ext cx="963936" cy="979168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00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6" name="Straight Connector 5"/>
            <p:cNvCxnSpPr/>
            <p:nvPr/>
          </p:nvCxnSpPr>
          <p:spPr>
            <a:xfrm>
              <a:off x="6372685" y="979168"/>
              <a:ext cx="45902" cy="2463219"/>
            </a:xfrm>
            <a:prstGeom prst="line">
              <a:avLst/>
            </a:prstGeom>
            <a:ln>
              <a:solidFill>
                <a:srgbClr val="0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>
              <a:off x="6418587" y="3442387"/>
              <a:ext cx="2210932" cy="0"/>
            </a:xfrm>
            <a:prstGeom prst="line">
              <a:avLst/>
            </a:prstGeom>
            <a:ln>
              <a:solidFill>
                <a:srgbClr val="0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8" name="TextBox 17"/>
          <p:cNvSpPr txBox="1"/>
          <p:nvPr/>
        </p:nvSpPr>
        <p:spPr>
          <a:xfrm>
            <a:off x="1356984" y="3066506"/>
            <a:ext cx="211147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/>
              <a:t>entre…</a:t>
            </a:r>
            <a:endParaRPr lang="en-US" sz="3600" dirty="0"/>
          </a:p>
        </p:txBody>
      </p:sp>
      <p:sp>
        <p:nvSpPr>
          <p:cNvPr id="19" name="TextBox 18"/>
          <p:cNvSpPr txBox="1"/>
          <p:nvPr/>
        </p:nvSpPr>
        <p:spPr>
          <a:xfrm>
            <a:off x="6206810" y="3840649"/>
            <a:ext cx="211147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/>
              <a:t>en la </a:t>
            </a:r>
            <a:r>
              <a:rPr lang="en-US" sz="3600" dirty="0" err="1" smtClean="0"/>
              <a:t>esquina</a:t>
            </a:r>
            <a:r>
              <a:rPr lang="en-US" sz="3600" dirty="0" smtClean="0"/>
              <a:t>…</a:t>
            </a:r>
            <a:endParaRPr lang="en-US" sz="3600" dirty="0"/>
          </a:p>
        </p:txBody>
      </p:sp>
      <p:pic>
        <p:nvPicPr>
          <p:cNvPr id="20" name="Sound 19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2051950" y="866844"/>
            <a:ext cx="812800" cy="812800"/>
          </a:xfrm>
          <a:prstGeom prst="rect">
            <a:avLst/>
          </a:prstGeom>
        </p:spPr>
      </p:pic>
      <p:pic>
        <p:nvPicPr>
          <p:cNvPr id="21" name="Sound 20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7133909" y="572768"/>
            <a:ext cx="812800" cy="812800"/>
          </a:xfrm>
          <a:prstGeom prst="rect">
            <a:avLst/>
          </a:prstGeom>
        </p:spPr>
      </p:pic>
      <p:grpSp>
        <p:nvGrpSpPr>
          <p:cNvPr id="22" name="Group 21"/>
          <p:cNvGrpSpPr/>
          <p:nvPr/>
        </p:nvGrpSpPr>
        <p:grpSpPr>
          <a:xfrm>
            <a:off x="2384072" y="4452154"/>
            <a:ext cx="3330010" cy="1786250"/>
            <a:chOff x="2384072" y="4452154"/>
            <a:chExt cx="3330010" cy="1786250"/>
          </a:xfrm>
        </p:grpSpPr>
        <p:sp>
          <p:nvSpPr>
            <p:cNvPr id="23" name="Oval Callout 22"/>
            <p:cNvSpPr/>
            <p:nvPr/>
          </p:nvSpPr>
          <p:spPr>
            <a:xfrm>
              <a:off x="2384072" y="4452154"/>
              <a:ext cx="3330010" cy="1786250"/>
            </a:xfrm>
            <a:prstGeom prst="wedgeEllipseCallout">
              <a:avLst>
                <a:gd name="adj1" fmla="val -57132"/>
                <a:gd name="adj2" fmla="val 64213"/>
              </a:avLst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2728319" y="4833569"/>
              <a:ext cx="2657480" cy="12003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 err="1" smtClean="0"/>
                <a:t>Mi</a:t>
              </a:r>
              <a:r>
                <a:rPr lang="en-US" sz="2400" dirty="0" smtClean="0"/>
                <a:t> casa </a:t>
              </a:r>
              <a:r>
                <a:rPr lang="en-US" sz="2400" dirty="0" err="1" smtClean="0"/>
                <a:t>est</a:t>
              </a:r>
              <a:r>
                <a:rPr lang="en-US" sz="2400" dirty="0" err="1" smtClean="0"/>
                <a:t>á</a:t>
              </a:r>
              <a:r>
                <a:rPr lang="en-US" sz="2400" dirty="0" smtClean="0"/>
                <a:t> entre la </a:t>
              </a:r>
              <a:r>
                <a:rPr lang="en-US" sz="2400" dirty="0" err="1" smtClean="0"/>
                <a:t>iglesia</a:t>
              </a:r>
              <a:r>
                <a:rPr lang="en-US" sz="2400" dirty="0" smtClean="0"/>
                <a:t> y la </a:t>
              </a:r>
              <a:r>
                <a:rPr lang="en-US" sz="2400" dirty="0" err="1" smtClean="0"/>
                <a:t>estación</a:t>
              </a:r>
              <a:r>
                <a:rPr lang="en-US" sz="2400" dirty="0" smtClean="0"/>
                <a:t>.</a:t>
              </a:r>
              <a:endParaRPr lang="en-US" sz="2400" dirty="0"/>
            </a:p>
          </p:txBody>
        </p:sp>
      </p:grpSp>
      <p:pic>
        <p:nvPicPr>
          <p:cNvPr id="2" name="Sound 1">
            <a:hlinkClick r:id="" action="ppaction://media"/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5441782" y="554355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434253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2146" fill="hold"/>
                                        <p:tgtEl>
                                          <p:spTgt spid="2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6" dur="2448" fill="hold"/>
                                        <p:tgtEl>
                                          <p:spTgt spid="2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6" dur="4063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41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2" fill="hold">
                      <p:stCondLst>
                        <p:cond delay="0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5" dur="2146" fill="hold"/>
                                        <p:tgtEl>
                                          <p:spTgt spid="2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audio>
              <p:cMediaNode vol="80000">
                <p:cTn id="4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0"/>
                </p:tgtEl>
              </p:cMediaNode>
            </p:audio>
            <p:seq concurrent="1" nextAc="seek">
              <p:cTn id="47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8" fill="hold">
                      <p:stCondLst>
                        <p:cond delay="0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1" dur="2448" fill="hold"/>
                                        <p:tgtEl>
                                          <p:spTgt spid="2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audio>
              <p:cMediaNode vol="80000">
                <p:cTn id="5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1"/>
                </p:tgtEl>
              </p:cMediaNode>
            </p:audio>
            <p:seq concurrent="1" nextAc="seek">
              <p:cTn id="53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4" fill="hold">
                      <p:stCondLst>
                        <p:cond delay="0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7" dur="4063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5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18" grpId="0"/>
      <p:bldP spid="19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233</Words>
  <Application>Microsoft Macintosh PowerPoint</Application>
  <PresentationFormat>On-screen Show (4:3)</PresentationFormat>
  <Paragraphs>66</Paragraphs>
  <Slides>16</Slides>
  <Notes>0</Notes>
  <HiddenSlides>0</HiddenSlides>
  <MMClips>43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Office Theme</vt:lpstr>
      <vt:lpstr>Dar direcciones  Getting around town</vt:lpstr>
      <vt:lpstr>El barrio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Dar direcciones  Getting around town</dc:title>
  <dc:creator>Monica Gonzalez</dc:creator>
  <cp:lastModifiedBy>Monica Gonzalez</cp:lastModifiedBy>
  <cp:revision>1</cp:revision>
  <dcterms:created xsi:type="dcterms:W3CDTF">2014-06-04T05:51:34Z</dcterms:created>
  <dcterms:modified xsi:type="dcterms:W3CDTF">2014-06-04T05:52:25Z</dcterms:modified>
</cp:coreProperties>
</file>