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-23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74DC-632F-7743-847C-1CA05F4FAADB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948A-B52A-784C-9920-CD8DB562E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843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74DC-632F-7743-847C-1CA05F4FAADB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948A-B52A-784C-9920-CD8DB562E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79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74DC-632F-7743-847C-1CA05F4FAADB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948A-B52A-784C-9920-CD8DB562E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91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74DC-632F-7743-847C-1CA05F4FAADB}" type="datetimeFigureOut">
              <a:rPr lang="en-US" smtClean="0"/>
              <a:t>6/4/14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948A-B52A-784C-9920-CD8DB562E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459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74DC-632F-7743-847C-1CA05F4FAADB}" type="datetimeFigureOut">
              <a:rPr lang="en-US" smtClean="0"/>
              <a:t>6/4/14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948A-B52A-784C-9920-CD8DB562E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407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74DC-632F-7743-847C-1CA05F4FAADB}" type="datetimeFigureOut">
              <a:rPr lang="en-US" smtClean="0"/>
              <a:t>6/4/14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948A-B52A-784C-9920-CD8DB562E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340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74DC-632F-7743-847C-1CA05F4FAADB}" type="datetimeFigureOut">
              <a:rPr lang="en-US" smtClean="0"/>
              <a:t>6/4/14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948A-B52A-784C-9920-CD8DB562E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62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74DC-632F-7743-847C-1CA05F4FAADB}" type="datetimeFigureOut">
              <a:rPr lang="en-US" smtClean="0"/>
              <a:t>6/4/14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948A-B52A-784C-9920-CD8DB562E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46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74DC-632F-7743-847C-1CA05F4FAADB}" type="datetimeFigureOut">
              <a:rPr lang="en-US" smtClean="0"/>
              <a:t>6/4/14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948A-B52A-784C-9920-CD8DB562E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734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74DC-632F-7743-847C-1CA05F4FAADB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948A-B52A-784C-9920-CD8DB562E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510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74DC-632F-7743-847C-1CA05F4FAADB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F948A-B52A-784C-9920-CD8DB562E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78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D74DC-632F-7743-847C-1CA05F4FAADB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F948A-B52A-784C-9920-CD8DB562E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265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.png"/><Relationship Id="rId12" Type="http://schemas.openxmlformats.org/officeDocument/2006/relationships/image" Target="../media/image5.png"/><Relationship Id="rId1" Type="http://schemas.microsoft.com/office/2007/relationships/media" Target="../media/media1.wav"/><Relationship Id="rId2" Type="http://schemas.openxmlformats.org/officeDocument/2006/relationships/audio" Target="../media/media1.wav"/><Relationship Id="rId3" Type="http://schemas.microsoft.com/office/2007/relationships/media" Target="../media/media2.wav"/><Relationship Id="rId4" Type="http://schemas.openxmlformats.org/officeDocument/2006/relationships/audio" Target="../media/media2.wav"/><Relationship Id="rId5" Type="http://schemas.microsoft.com/office/2007/relationships/media" Target="../media/media3.wav"/><Relationship Id="rId6" Type="http://schemas.openxmlformats.org/officeDocument/2006/relationships/audio" Target="../media/media3.wav"/><Relationship Id="rId7" Type="http://schemas.openxmlformats.org/officeDocument/2006/relationships/slideLayout" Target="../slideLayouts/slideLayout1.xml"/><Relationship Id="rId8" Type="http://schemas.openxmlformats.org/officeDocument/2006/relationships/image" Target="../media/image1.jpeg"/><Relationship Id="rId9" Type="http://schemas.openxmlformats.org/officeDocument/2006/relationships/image" Target="../media/image2.png"/><Relationship Id="rId10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.png"/><Relationship Id="rId12" Type="http://schemas.openxmlformats.org/officeDocument/2006/relationships/image" Target="../media/image5.png"/><Relationship Id="rId1" Type="http://schemas.microsoft.com/office/2007/relationships/media" Target="../media/media4.wav"/><Relationship Id="rId2" Type="http://schemas.openxmlformats.org/officeDocument/2006/relationships/audio" Target="../media/media4.wav"/><Relationship Id="rId3" Type="http://schemas.microsoft.com/office/2007/relationships/media" Target="../media/media5.wav"/><Relationship Id="rId4" Type="http://schemas.openxmlformats.org/officeDocument/2006/relationships/audio" Target="../media/media5.wav"/><Relationship Id="rId5" Type="http://schemas.microsoft.com/office/2007/relationships/media" Target="../media/media6.wav"/><Relationship Id="rId6" Type="http://schemas.openxmlformats.org/officeDocument/2006/relationships/audio" Target="../media/media6.wav"/><Relationship Id="rId7" Type="http://schemas.openxmlformats.org/officeDocument/2006/relationships/slideLayout" Target="../slideLayouts/slideLayout1.xml"/><Relationship Id="rId8" Type="http://schemas.openxmlformats.org/officeDocument/2006/relationships/image" Target="../media/image1.jpeg"/><Relationship Id="rId9" Type="http://schemas.openxmlformats.org/officeDocument/2006/relationships/image" Target="../media/image6.png"/><Relationship Id="rId10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8.wav"/><Relationship Id="rId4" Type="http://schemas.openxmlformats.org/officeDocument/2006/relationships/audio" Target="../media/media8.wav"/><Relationship Id="rId5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7" Type="http://schemas.openxmlformats.org/officeDocument/2006/relationships/image" Target="../media/image9.png"/><Relationship Id="rId8" Type="http://schemas.openxmlformats.org/officeDocument/2006/relationships/image" Target="../media/image5.png"/><Relationship Id="rId9" Type="http://schemas.openxmlformats.org/officeDocument/2006/relationships/image" Target="../media/image10.png"/><Relationship Id="rId1" Type="http://schemas.microsoft.com/office/2007/relationships/media" Target="../media/media7.wav"/><Relationship Id="rId2" Type="http://schemas.openxmlformats.org/officeDocument/2006/relationships/audio" Target="../media/media7.wav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10.wav"/><Relationship Id="rId4" Type="http://schemas.openxmlformats.org/officeDocument/2006/relationships/audio" Target="../media/media10.wav"/><Relationship Id="rId5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7" Type="http://schemas.openxmlformats.org/officeDocument/2006/relationships/image" Target="../media/image6.png"/><Relationship Id="rId8" Type="http://schemas.openxmlformats.org/officeDocument/2006/relationships/image" Target="../media/image11.png"/><Relationship Id="rId9" Type="http://schemas.openxmlformats.org/officeDocument/2006/relationships/image" Target="../media/image5.png"/><Relationship Id="rId1" Type="http://schemas.microsoft.com/office/2007/relationships/media" Target="../media/media9.wav"/><Relationship Id="rId2" Type="http://schemas.openxmlformats.org/officeDocument/2006/relationships/audio" Target="../media/media9.wav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png"/><Relationship Id="rId12" Type="http://schemas.openxmlformats.org/officeDocument/2006/relationships/image" Target="../media/image5.png"/><Relationship Id="rId1" Type="http://schemas.microsoft.com/office/2007/relationships/media" Target="../media/media11.wav"/><Relationship Id="rId2" Type="http://schemas.openxmlformats.org/officeDocument/2006/relationships/audio" Target="../media/media11.wav"/><Relationship Id="rId3" Type="http://schemas.microsoft.com/office/2007/relationships/media" Target="../media/media12.wav"/><Relationship Id="rId4" Type="http://schemas.openxmlformats.org/officeDocument/2006/relationships/audio" Target="../media/media12.wav"/><Relationship Id="rId5" Type="http://schemas.microsoft.com/office/2007/relationships/media" Target="../media/media13.wav"/><Relationship Id="rId6" Type="http://schemas.openxmlformats.org/officeDocument/2006/relationships/audio" Target="../media/media13.wav"/><Relationship Id="rId7" Type="http://schemas.microsoft.com/office/2007/relationships/media" Target="../media/media14.wav"/><Relationship Id="rId8" Type="http://schemas.openxmlformats.org/officeDocument/2006/relationships/audio" Target="../media/media14.wav"/><Relationship Id="rId9" Type="http://schemas.openxmlformats.org/officeDocument/2006/relationships/slideLayout" Target="../slideLayouts/slideLayout1.xml"/><Relationship Id="rId10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png"/><Relationship Id="rId12" Type="http://schemas.openxmlformats.org/officeDocument/2006/relationships/image" Target="../media/image5.png"/><Relationship Id="rId1" Type="http://schemas.microsoft.com/office/2007/relationships/media" Target="../media/media15.wav"/><Relationship Id="rId2" Type="http://schemas.openxmlformats.org/officeDocument/2006/relationships/audio" Target="../media/media15.wav"/><Relationship Id="rId3" Type="http://schemas.microsoft.com/office/2007/relationships/media" Target="../media/media16.wav"/><Relationship Id="rId4" Type="http://schemas.openxmlformats.org/officeDocument/2006/relationships/audio" Target="../media/media16.wav"/><Relationship Id="rId5" Type="http://schemas.microsoft.com/office/2007/relationships/media" Target="../media/media17.wav"/><Relationship Id="rId6" Type="http://schemas.openxmlformats.org/officeDocument/2006/relationships/audio" Target="../media/media17.wav"/><Relationship Id="rId7" Type="http://schemas.microsoft.com/office/2007/relationships/media" Target="../media/media18.wav"/><Relationship Id="rId8" Type="http://schemas.openxmlformats.org/officeDocument/2006/relationships/audio" Target="../media/media18.wav"/><Relationship Id="rId9" Type="http://schemas.openxmlformats.org/officeDocument/2006/relationships/slideLayout" Target="../slideLayouts/slideLayout1.xml"/><Relationship Id="rId10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9" Type="http://schemas.microsoft.com/office/2007/relationships/media" Target="../media/media23.wav"/><Relationship Id="rId20" Type="http://schemas.openxmlformats.org/officeDocument/2006/relationships/image" Target="../media/image1.jpeg"/><Relationship Id="rId21" Type="http://schemas.openxmlformats.org/officeDocument/2006/relationships/image" Target="../media/image5.png"/><Relationship Id="rId10" Type="http://schemas.openxmlformats.org/officeDocument/2006/relationships/audio" Target="../media/media23.wav"/><Relationship Id="rId11" Type="http://schemas.microsoft.com/office/2007/relationships/media" Target="../media/media24.wav"/><Relationship Id="rId12" Type="http://schemas.openxmlformats.org/officeDocument/2006/relationships/audio" Target="../media/media24.wav"/><Relationship Id="rId13" Type="http://schemas.microsoft.com/office/2007/relationships/media" Target="../media/media25.wav"/><Relationship Id="rId14" Type="http://schemas.openxmlformats.org/officeDocument/2006/relationships/audio" Target="../media/media25.wav"/><Relationship Id="rId15" Type="http://schemas.microsoft.com/office/2007/relationships/media" Target="../media/media26.wav"/><Relationship Id="rId16" Type="http://schemas.openxmlformats.org/officeDocument/2006/relationships/audio" Target="../media/media26.wav"/><Relationship Id="rId17" Type="http://schemas.microsoft.com/office/2007/relationships/media" Target="../media/media27.wav"/><Relationship Id="rId18" Type="http://schemas.openxmlformats.org/officeDocument/2006/relationships/audio" Target="../media/media27.wav"/><Relationship Id="rId19" Type="http://schemas.openxmlformats.org/officeDocument/2006/relationships/slideLayout" Target="../slideLayouts/slideLayout1.xml"/><Relationship Id="rId1" Type="http://schemas.microsoft.com/office/2007/relationships/media" Target="../media/media19.wav"/><Relationship Id="rId2" Type="http://schemas.openxmlformats.org/officeDocument/2006/relationships/audio" Target="../media/media19.wav"/><Relationship Id="rId3" Type="http://schemas.microsoft.com/office/2007/relationships/media" Target="../media/media20.wav"/><Relationship Id="rId4" Type="http://schemas.openxmlformats.org/officeDocument/2006/relationships/audio" Target="../media/media20.wav"/><Relationship Id="rId5" Type="http://schemas.microsoft.com/office/2007/relationships/media" Target="../media/media21.wav"/><Relationship Id="rId6" Type="http://schemas.openxmlformats.org/officeDocument/2006/relationships/audio" Target="../media/media21.wav"/><Relationship Id="rId7" Type="http://schemas.microsoft.com/office/2007/relationships/media" Target="../media/media22.wav"/><Relationship Id="rId8" Type="http://schemas.openxmlformats.org/officeDocument/2006/relationships/audio" Target="../media/media22.wav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1" Type="http://schemas.microsoft.com/office/2007/relationships/media" Target="../media/media33.wav"/><Relationship Id="rId12" Type="http://schemas.openxmlformats.org/officeDocument/2006/relationships/audio" Target="../media/media33.wav"/><Relationship Id="rId13" Type="http://schemas.openxmlformats.org/officeDocument/2006/relationships/slideLayout" Target="../slideLayouts/slideLayout1.xml"/><Relationship Id="rId14" Type="http://schemas.openxmlformats.org/officeDocument/2006/relationships/image" Target="../media/image1.jpeg"/><Relationship Id="rId15" Type="http://schemas.openxmlformats.org/officeDocument/2006/relationships/image" Target="../media/image13.png"/><Relationship Id="rId16" Type="http://schemas.openxmlformats.org/officeDocument/2006/relationships/image" Target="../media/image5.png"/><Relationship Id="rId1" Type="http://schemas.microsoft.com/office/2007/relationships/media" Target="../media/media28.wav"/><Relationship Id="rId2" Type="http://schemas.openxmlformats.org/officeDocument/2006/relationships/audio" Target="../media/media28.wav"/><Relationship Id="rId3" Type="http://schemas.microsoft.com/office/2007/relationships/media" Target="../media/media29.wav"/><Relationship Id="rId4" Type="http://schemas.openxmlformats.org/officeDocument/2006/relationships/audio" Target="../media/media29.wav"/><Relationship Id="rId5" Type="http://schemas.microsoft.com/office/2007/relationships/media" Target="../media/media30.wav"/><Relationship Id="rId6" Type="http://schemas.openxmlformats.org/officeDocument/2006/relationships/audio" Target="../media/media30.wav"/><Relationship Id="rId7" Type="http://schemas.microsoft.com/office/2007/relationships/media" Target="../media/media31.wav"/><Relationship Id="rId8" Type="http://schemas.openxmlformats.org/officeDocument/2006/relationships/audio" Target="../media/media31.wav"/><Relationship Id="rId9" Type="http://schemas.microsoft.com/office/2007/relationships/media" Target="../media/media32.wav"/><Relationship Id="rId10" Type="http://schemas.openxmlformats.org/officeDocument/2006/relationships/audio" Target="../media/media32.wav"/></Relationships>
</file>

<file path=ppt/slides/_rels/slide11.xml.rels><?xml version="1.0" encoding="UTF-8" standalone="yes"?>
<Relationships xmlns="http://schemas.openxmlformats.org/package/2006/relationships"><Relationship Id="rId11" Type="http://schemas.microsoft.com/office/2007/relationships/media" Target="../media/media39.wav"/><Relationship Id="rId12" Type="http://schemas.openxmlformats.org/officeDocument/2006/relationships/audio" Target="../media/media39.wav"/><Relationship Id="rId13" Type="http://schemas.openxmlformats.org/officeDocument/2006/relationships/slideLayout" Target="../slideLayouts/slideLayout1.xml"/><Relationship Id="rId14" Type="http://schemas.openxmlformats.org/officeDocument/2006/relationships/image" Target="../media/image1.jpeg"/><Relationship Id="rId15" Type="http://schemas.openxmlformats.org/officeDocument/2006/relationships/image" Target="../media/image13.png"/><Relationship Id="rId16" Type="http://schemas.openxmlformats.org/officeDocument/2006/relationships/image" Target="../media/image5.png"/><Relationship Id="rId1" Type="http://schemas.microsoft.com/office/2007/relationships/media" Target="../media/media34.wav"/><Relationship Id="rId2" Type="http://schemas.openxmlformats.org/officeDocument/2006/relationships/audio" Target="../media/media34.wav"/><Relationship Id="rId3" Type="http://schemas.microsoft.com/office/2007/relationships/media" Target="../media/media35.wav"/><Relationship Id="rId4" Type="http://schemas.openxmlformats.org/officeDocument/2006/relationships/audio" Target="../media/media35.wav"/><Relationship Id="rId5" Type="http://schemas.microsoft.com/office/2007/relationships/media" Target="../media/media36.wav"/><Relationship Id="rId6" Type="http://schemas.openxmlformats.org/officeDocument/2006/relationships/audio" Target="../media/media36.wav"/><Relationship Id="rId7" Type="http://schemas.microsoft.com/office/2007/relationships/media" Target="../media/media37.wav"/><Relationship Id="rId8" Type="http://schemas.openxmlformats.org/officeDocument/2006/relationships/audio" Target="../media/media37.wav"/><Relationship Id="rId9" Type="http://schemas.microsoft.com/office/2007/relationships/media" Target="../media/media38.wav"/><Relationship Id="rId10" Type="http://schemas.openxmlformats.org/officeDocument/2006/relationships/audio" Target="../media/media38.wav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jpg"/><Relationship Id="rId12" Type="http://schemas.openxmlformats.org/officeDocument/2006/relationships/image" Target="../media/image5.png"/><Relationship Id="rId1" Type="http://schemas.microsoft.com/office/2007/relationships/media" Target="../media/media40.wav"/><Relationship Id="rId2" Type="http://schemas.openxmlformats.org/officeDocument/2006/relationships/audio" Target="../media/media40.wav"/><Relationship Id="rId3" Type="http://schemas.microsoft.com/office/2007/relationships/media" Target="../media/media41.wav"/><Relationship Id="rId4" Type="http://schemas.openxmlformats.org/officeDocument/2006/relationships/audio" Target="../media/media41.wav"/><Relationship Id="rId5" Type="http://schemas.microsoft.com/office/2007/relationships/media" Target="../media/media42.wav"/><Relationship Id="rId6" Type="http://schemas.openxmlformats.org/officeDocument/2006/relationships/audio" Target="../media/media42.wav"/><Relationship Id="rId7" Type="http://schemas.microsoft.com/office/2007/relationships/media" Target="../media/media43.wav"/><Relationship Id="rId8" Type="http://schemas.openxmlformats.org/officeDocument/2006/relationships/audio" Target="../media/media43.wav"/><Relationship Id="rId9" Type="http://schemas.openxmlformats.org/officeDocument/2006/relationships/slideLayout" Target="../slideLayouts/slideLayout1.xml"/><Relationship Id="rId10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45.wav"/><Relationship Id="rId4" Type="http://schemas.openxmlformats.org/officeDocument/2006/relationships/audio" Target="../media/media45.wav"/><Relationship Id="rId5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5.png"/><Relationship Id="rId1" Type="http://schemas.microsoft.com/office/2007/relationships/media" Target="../media/media44.wav"/><Relationship Id="rId2" Type="http://schemas.openxmlformats.org/officeDocument/2006/relationships/audio" Target="../media/media44.wav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47.wav"/><Relationship Id="rId4" Type="http://schemas.openxmlformats.org/officeDocument/2006/relationships/audio" Target="../media/media47.wav"/><Relationship Id="rId5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5.png"/><Relationship Id="rId1" Type="http://schemas.microsoft.com/office/2007/relationships/media" Target="../media/media46.wav"/><Relationship Id="rId2" Type="http://schemas.openxmlformats.org/officeDocument/2006/relationships/audio" Target="../media/media46.wav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.png"/><Relationship Id="rId12" Type="http://schemas.openxmlformats.org/officeDocument/2006/relationships/image" Target="../media/image17.png"/><Relationship Id="rId13" Type="http://schemas.openxmlformats.org/officeDocument/2006/relationships/image" Target="../media/image5.png"/><Relationship Id="rId1" Type="http://schemas.microsoft.com/office/2007/relationships/media" Target="../media/media48.wav"/><Relationship Id="rId2" Type="http://schemas.openxmlformats.org/officeDocument/2006/relationships/audio" Target="../media/media48.wav"/><Relationship Id="rId3" Type="http://schemas.microsoft.com/office/2007/relationships/media" Target="../media/media49.wav"/><Relationship Id="rId4" Type="http://schemas.openxmlformats.org/officeDocument/2006/relationships/audio" Target="../media/media49.wav"/><Relationship Id="rId5" Type="http://schemas.microsoft.com/office/2007/relationships/media" Target="../media/media50.wav"/><Relationship Id="rId6" Type="http://schemas.openxmlformats.org/officeDocument/2006/relationships/audio" Target="../media/media50.wav"/><Relationship Id="rId7" Type="http://schemas.microsoft.com/office/2007/relationships/media" Target="../media/media51.wav"/><Relationship Id="rId8" Type="http://schemas.openxmlformats.org/officeDocument/2006/relationships/audio" Target="../media/media51.wav"/><Relationship Id="rId9" Type="http://schemas.openxmlformats.org/officeDocument/2006/relationships/slideLayout" Target="../slideLayouts/slideLayout1.xml"/><Relationship Id="rId10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/>
          <a:lstStyle/>
          <a:p>
            <a:r>
              <a:rPr lang="en-GB" dirty="0" smtClean="0"/>
              <a:t>En la </a:t>
            </a:r>
            <a:r>
              <a:rPr lang="en-GB" dirty="0" err="1" smtClean="0"/>
              <a:t>estación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i="1" dirty="0" smtClean="0"/>
              <a:t>At the station</a:t>
            </a:r>
            <a:endParaRPr lang="en-GB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Clase</a:t>
            </a:r>
            <a:r>
              <a:rPr lang="en-GB" dirty="0" smtClean="0"/>
              <a:t> </a:t>
            </a:r>
            <a:r>
              <a:rPr lang="en-GB" dirty="0"/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2990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0448" y="636588"/>
            <a:ext cx="7772400" cy="1470025"/>
          </a:xfrm>
        </p:spPr>
        <p:txBody>
          <a:bodyPr/>
          <a:lstStyle/>
          <a:p>
            <a:r>
              <a:rPr lang="en-US" dirty="0" err="1" smtClean="0"/>
              <a:t>Medios</a:t>
            </a:r>
            <a:r>
              <a:rPr lang="en-US" dirty="0" smtClean="0"/>
              <a:t> de </a:t>
            </a:r>
            <a:r>
              <a:rPr lang="en-US" dirty="0" err="1" smtClean="0"/>
              <a:t>transporte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24661" y="383329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moto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612629" y="383329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tren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52720" y="3783521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autobús</a:t>
            </a:r>
            <a:endParaRPr lang="en-US" sz="2400" dirty="0"/>
          </a:p>
        </p:txBody>
      </p:sp>
      <p:pic>
        <p:nvPicPr>
          <p:cNvPr id="13" name="Picture 12" descr="Mac HD:Users:molvido:Dropbox:El Carnaval:Pictogramas_Color_completo:tren de alta velocidad.pn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629" y="1652346"/>
            <a:ext cx="1908038" cy="2304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Mac HD:Users:molvido:Dropbox:El Carnaval:Pictogramas_Color_completo:autob£s.png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720" y="1959891"/>
            <a:ext cx="2112358" cy="19973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15" name="Picture 14" descr="Mac HD:Users:molvido:Dropbox:El Carnaval:Pictogramas_Color_completo:moto.png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61" y="1959891"/>
            <a:ext cx="2077720" cy="1952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42100" y="4430154"/>
            <a:ext cx="812800" cy="812800"/>
          </a:xfrm>
          <a:prstGeom prst="rect">
            <a:avLst/>
          </a:prstGeom>
        </p:spPr>
      </p:pic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52027" y="4430154"/>
            <a:ext cx="812800" cy="812800"/>
          </a:xfrm>
          <a:prstGeom prst="rect">
            <a:avLst/>
          </a:prstGeom>
        </p:spPr>
      </p:pic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59600" y="443015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42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4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44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21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34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44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21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824661" y="383329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avión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612629" y="383329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coche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52720" y="3783521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caravan</a:t>
            </a:r>
            <a:endParaRPr lang="en-US" sz="2400" dirty="0"/>
          </a:p>
        </p:txBody>
      </p:sp>
      <p:pic>
        <p:nvPicPr>
          <p:cNvPr id="13" name="Picture 12" descr="Mac HD:Users:molvido:Dropbox:El Carnaval:Pictogramas_Color_completo:avi¢n_1.pn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34" y="1890761"/>
            <a:ext cx="1904365" cy="194252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14" name="Picture 13" descr="Mac HD:Users:molvido:Dropbox:El Carnaval:Pictogramas_Color_completo:coche.png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023" y="1890761"/>
            <a:ext cx="1729644" cy="1979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Mac HD:Users:molvido:Dropbox:El Carnaval:Pictogramas_Color_completo:autocaravana.png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097" y="1661004"/>
            <a:ext cx="1845661" cy="2172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80897" y="4491351"/>
            <a:ext cx="812800" cy="8128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60248" y="4491351"/>
            <a:ext cx="812800" cy="812800"/>
          </a:xfrm>
          <a:prstGeom prst="rect">
            <a:avLst/>
          </a:prstGeom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51379" y="429495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100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3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89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9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3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89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778680" y="383329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barco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520667" y="3857005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tranvía</a:t>
            </a:r>
            <a:endParaRPr lang="en-US" sz="2400" dirty="0"/>
          </a:p>
        </p:txBody>
      </p:sp>
      <p:pic>
        <p:nvPicPr>
          <p:cNvPr id="13" name="Picture 12" descr="Mac HD:Users:molvido:Dropbox:El Carnaval:Pictogramas_Color_completo:tranv°a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667" y="1371601"/>
            <a:ext cx="2134710" cy="2485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11400" y="4318670"/>
            <a:ext cx="812800" cy="8128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19800" y="4318670"/>
            <a:ext cx="812800" cy="812800"/>
          </a:xfrm>
          <a:prstGeom prst="rect">
            <a:avLst/>
          </a:prstGeom>
        </p:spPr>
      </p:pic>
      <p:pic>
        <p:nvPicPr>
          <p:cNvPr id="2" name="Picture 1" descr="barco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922" y="687589"/>
            <a:ext cx="3169416" cy="316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7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42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3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42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grpSp>
        <p:nvGrpSpPr>
          <p:cNvPr id="9" name="Group 8"/>
          <p:cNvGrpSpPr/>
          <p:nvPr/>
        </p:nvGrpSpPr>
        <p:grpSpPr>
          <a:xfrm>
            <a:off x="1049990" y="1202107"/>
            <a:ext cx="3330010" cy="2505921"/>
            <a:chOff x="239060" y="452432"/>
            <a:chExt cx="3330010" cy="2505921"/>
          </a:xfrm>
        </p:grpSpPr>
        <p:sp>
          <p:nvSpPr>
            <p:cNvPr id="13" name="Oval Callout 12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4767" y="956102"/>
              <a:ext cx="2926598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Yo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prefiero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viajar</a:t>
              </a:r>
              <a:r>
                <a:rPr lang="en-US" sz="2400" dirty="0" smtClean="0"/>
                <a:t> en </a:t>
              </a:r>
              <a:r>
                <a:rPr lang="en-US" sz="2400" dirty="0" err="1" smtClean="0"/>
                <a:t>avión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porque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es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rápido</a:t>
              </a:r>
              <a:r>
                <a:rPr lang="en-US" sz="2400" dirty="0" smtClean="0"/>
                <a:t>.</a:t>
              </a:r>
              <a:endParaRPr lang="en-US" sz="24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073432" y="2906105"/>
            <a:ext cx="3647889" cy="2892405"/>
            <a:chOff x="239060" y="452432"/>
            <a:chExt cx="3330010" cy="2505921"/>
          </a:xfrm>
        </p:grpSpPr>
        <p:sp>
          <p:nvSpPr>
            <p:cNvPr id="16" name="Oval Callout 15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>
                <a:gd name="adj1" fmla="val 35682"/>
                <a:gd name="adj2" fmla="val 53953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4767" y="956102"/>
              <a:ext cx="2926598" cy="1039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A </a:t>
              </a:r>
              <a:r>
                <a:rPr lang="en-US" sz="2400" dirty="0" err="1" smtClean="0"/>
                <a:t>m</a:t>
              </a:r>
              <a:r>
                <a:rPr lang="en-US" sz="2400" dirty="0" err="1" smtClean="0"/>
                <a:t>í</a:t>
              </a:r>
              <a:r>
                <a:rPr lang="en-US" sz="2400" dirty="0" smtClean="0"/>
                <a:t> </a:t>
              </a:r>
              <a:r>
                <a:rPr lang="en-US" sz="2400" dirty="0" smtClean="0"/>
                <a:t>me </a:t>
              </a:r>
              <a:r>
                <a:rPr lang="en-US" sz="2400" dirty="0" err="1" smtClean="0"/>
                <a:t>gusta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viajar</a:t>
              </a:r>
              <a:r>
                <a:rPr lang="en-US" sz="2400" dirty="0" smtClean="0"/>
                <a:t> en </a:t>
              </a:r>
              <a:r>
                <a:rPr lang="en-US" sz="2400" dirty="0" err="1" smtClean="0"/>
                <a:t>autobús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porque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es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más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barato</a:t>
              </a:r>
              <a:r>
                <a:rPr lang="en-US" sz="2400" dirty="0" smtClean="0"/>
                <a:t>.</a:t>
              </a:r>
              <a:endParaRPr lang="en-US" sz="2400" dirty="0"/>
            </a:p>
          </p:txBody>
        </p:sp>
      </p:grpSp>
      <p:pic>
        <p:nvPicPr>
          <p:cNvPr id="18" name="Picture 17" descr="Mac HD:Users:molvido:Dropbox:El Carnaval:Pictogramas_Color_completo:avi¢n_1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701" y="2587673"/>
            <a:ext cx="1331149" cy="147243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19" name="Picture 18" descr="Mac HD:Users:molvido:Dropbox:El Carnaval:Pictogramas_Color_completo:autob£s_1.pn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503" y="4872908"/>
            <a:ext cx="1600449" cy="1457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11400" y="4060108"/>
            <a:ext cx="812800" cy="8128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445384" y="432305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726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6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40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6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40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0448" y="636588"/>
            <a:ext cx="7772400" cy="1470025"/>
          </a:xfrm>
        </p:spPr>
        <p:txBody>
          <a:bodyPr/>
          <a:lstStyle/>
          <a:p>
            <a:r>
              <a:rPr lang="en-US" dirty="0" smtClean="0"/>
              <a:t>Los </a:t>
            </a:r>
            <a:r>
              <a:rPr lang="en-US" dirty="0" err="1" smtClean="0"/>
              <a:t>días</a:t>
            </a:r>
            <a:r>
              <a:rPr lang="en-US" dirty="0" smtClean="0"/>
              <a:t> de la </a:t>
            </a:r>
            <a:r>
              <a:rPr lang="en-US" dirty="0" err="1" smtClean="0"/>
              <a:t>semana</a:t>
            </a:r>
            <a:endParaRPr lang="en-US" dirty="0"/>
          </a:p>
        </p:txBody>
      </p:sp>
      <p:pic>
        <p:nvPicPr>
          <p:cNvPr id="19" name="Picture 18" descr="Mac HD:Users:molvido:Dropbox:El Carnaval:Pictogramas_Color_completo:horario.png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866538"/>
            <a:ext cx="2882519" cy="283040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824661" y="476655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lunes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3797295" y="477497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martes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6818381" y="477497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miércoles</a:t>
            </a:r>
            <a:endParaRPr lang="en-US" sz="24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58493" y="1053738"/>
            <a:ext cx="812800" cy="8128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58493" y="5236638"/>
            <a:ext cx="812800" cy="8128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44914" y="5228223"/>
            <a:ext cx="812800" cy="812800"/>
          </a:xfrm>
          <a:prstGeom prst="rect">
            <a:avLst/>
          </a:prstGeom>
        </p:spPr>
      </p:pic>
      <p:pic>
        <p:nvPicPr>
          <p:cNvPr id="23" name="Sound 22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90590" y="522822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472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8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19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35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33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8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19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35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pic>
        <p:nvPicPr>
          <p:cNvPr id="19" name="Picture 18" descr="Mac HD:Users:molvido:Dropbox:El Carnaval:Pictogramas_Color_completo:horario.png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281" y="443685"/>
            <a:ext cx="3135951" cy="330469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824661" y="476655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viernes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3797295" y="477497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sábado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6818381" y="477497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domingo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797295" y="353177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jueves</a:t>
            </a:r>
            <a:endParaRPr lang="en-US" sz="2400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29380" y="3440243"/>
            <a:ext cx="812800" cy="8128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26799" y="5257005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44914" y="5217991"/>
            <a:ext cx="812800" cy="812800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66000" y="52179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65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7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5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83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7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9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5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183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grpSp>
        <p:nvGrpSpPr>
          <p:cNvPr id="18" name="Group 17"/>
          <p:cNvGrpSpPr/>
          <p:nvPr/>
        </p:nvGrpSpPr>
        <p:grpSpPr>
          <a:xfrm>
            <a:off x="2264484" y="1371601"/>
            <a:ext cx="4498366" cy="4090321"/>
            <a:chOff x="2264484" y="1371601"/>
            <a:chExt cx="4498366" cy="4090321"/>
          </a:xfrm>
        </p:grpSpPr>
        <p:grpSp>
          <p:nvGrpSpPr>
            <p:cNvPr id="42" name="Group 41"/>
            <p:cNvGrpSpPr/>
            <p:nvPr/>
          </p:nvGrpSpPr>
          <p:grpSpPr>
            <a:xfrm>
              <a:off x="2264484" y="1371601"/>
              <a:ext cx="4498366" cy="4090321"/>
              <a:chOff x="2264484" y="1371601"/>
              <a:chExt cx="4498366" cy="4090321"/>
            </a:xfrm>
          </p:grpSpPr>
          <p:sp>
            <p:nvSpPr>
              <p:cNvPr id="2" name="Oval 1"/>
              <p:cNvSpPr/>
              <p:nvPr/>
            </p:nvSpPr>
            <p:spPr>
              <a:xfrm>
                <a:off x="2535984" y="1371601"/>
                <a:ext cx="4061328" cy="4090321"/>
              </a:xfrm>
              <a:prstGeom prst="ellipse">
                <a:avLst/>
              </a:prstGeom>
              <a:solidFill>
                <a:srgbClr val="FFFFFF"/>
              </a:solidFill>
              <a:ln w="28575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" name="Straight Connector 14"/>
              <p:cNvCxnSpPr/>
              <p:nvPr/>
            </p:nvCxnSpPr>
            <p:spPr>
              <a:xfrm>
                <a:off x="2264484" y="3416762"/>
                <a:ext cx="4498366" cy="25625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TextBox 20"/>
            <p:cNvSpPr txBox="1"/>
            <p:nvPr/>
          </p:nvSpPr>
          <p:spPr>
            <a:xfrm>
              <a:off x="3100277" y="2986145"/>
              <a:ext cx="14382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err="1" smtClean="0"/>
                <a:t>menos</a:t>
              </a:r>
              <a:endParaRPr lang="en-US" sz="36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150553" y="3015551"/>
              <a:ext cx="94575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y</a:t>
              </a:r>
              <a:endParaRPr lang="en-US" sz="3200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776269" y="611904"/>
            <a:ext cx="22950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en </a:t>
            </a:r>
            <a:r>
              <a:rPr lang="en-US" sz="2800" dirty="0" err="1" smtClean="0"/>
              <a:t>punto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3819403" y="5819105"/>
            <a:ext cx="1919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 media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1073808" y="1577398"/>
            <a:ext cx="2745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menos</a:t>
            </a:r>
            <a:r>
              <a:rPr lang="en-US" sz="2800" dirty="0" smtClean="0"/>
              <a:t> </a:t>
            </a:r>
            <a:r>
              <a:rPr lang="en-US" sz="2800" dirty="0" err="1" smtClean="0"/>
              <a:t>diez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378605" y="4529606"/>
            <a:ext cx="2745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menos</a:t>
            </a:r>
            <a:r>
              <a:rPr lang="en-US" sz="2800" dirty="0" smtClean="0"/>
              <a:t> </a:t>
            </a:r>
            <a:r>
              <a:rPr lang="en-US" sz="2800" dirty="0" err="1" smtClean="0"/>
              <a:t>veinte</a:t>
            </a:r>
            <a:endParaRPr lang="en-US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6410364" y="1793466"/>
            <a:ext cx="1438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 </a:t>
            </a:r>
            <a:r>
              <a:rPr lang="en-US" sz="2800" dirty="0" err="1" smtClean="0"/>
              <a:t>diez</a:t>
            </a:r>
            <a:endParaRPr lang="en-US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6410364" y="4358840"/>
            <a:ext cx="1851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 </a:t>
            </a:r>
            <a:r>
              <a:rPr lang="en-US" sz="2800" dirty="0" err="1" smtClean="0"/>
              <a:t>veinte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8508" y="3075588"/>
            <a:ext cx="2745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menos</a:t>
            </a:r>
            <a:r>
              <a:rPr lang="en-US" sz="2800" dirty="0" smtClean="0"/>
              <a:t> </a:t>
            </a:r>
            <a:r>
              <a:rPr lang="en-US" sz="2800" dirty="0" err="1" smtClean="0"/>
              <a:t>cuarto</a:t>
            </a:r>
            <a:endParaRPr lang="en-US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6908500" y="3075588"/>
            <a:ext cx="1880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 </a:t>
            </a:r>
            <a:r>
              <a:rPr lang="en-US" sz="2800" dirty="0" err="1" smtClean="0"/>
              <a:t>cuarto</a:t>
            </a:r>
            <a:endParaRPr lang="en-US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4751313" y="1577398"/>
            <a:ext cx="39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12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5739052" y="2316686"/>
            <a:ext cx="39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10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6138292" y="3523382"/>
            <a:ext cx="39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15</a:t>
            </a:r>
            <a:endParaRPr lang="en-US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5620560" y="4505112"/>
            <a:ext cx="39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20</a:t>
            </a:r>
            <a:endParaRPr lang="en-US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4156298" y="5058931"/>
            <a:ext cx="39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30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2924580" y="4349646"/>
            <a:ext cx="39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40</a:t>
            </a:r>
            <a:endParaRPr 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2724960" y="3112292"/>
            <a:ext cx="39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45</a:t>
            </a:r>
            <a:endParaRPr lang="en-US" sz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3124200" y="1962118"/>
            <a:ext cx="39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50</a:t>
            </a:r>
            <a:endParaRPr lang="en-US" sz="12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566648" y="1193361"/>
            <a:ext cx="0" cy="4528651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140351" y="635588"/>
            <a:ext cx="453638" cy="453638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547232" y="1962117"/>
            <a:ext cx="631567" cy="631567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372199" y="3161733"/>
            <a:ext cx="561307" cy="561307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848616" y="4478660"/>
            <a:ext cx="728076" cy="728076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065385" y="5836387"/>
            <a:ext cx="673667" cy="673667"/>
          </a:xfrm>
          <a:prstGeom prst="rect">
            <a:avLst/>
          </a:prstGeom>
        </p:spPr>
      </p:pic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425468" y="5052826"/>
            <a:ext cx="648340" cy="648340"/>
          </a:xfrm>
          <a:prstGeom prst="rect">
            <a:avLst/>
          </a:prstGeom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19095" y="3598808"/>
            <a:ext cx="612746" cy="612746"/>
          </a:xfrm>
          <a:prstGeom prst="rect">
            <a:avLst/>
          </a:prstGeom>
        </p:spPr>
      </p:pic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290464" y="1641369"/>
            <a:ext cx="695203" cy="69520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8604" y="122396"/>
            <a:ext cx="3144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¿</a:t>
            </a:r>
            <a:r>
              <a:rPr lang="en-US" sz="3600" dirty="0" err="1" smtClean="0"/>
              <a:t>Qu</a:t>
            </a:r>
            <a:r>
              <a:rPr lang="en-US" sz="3600" dirty="0" err="1" smtClean="0"/>
              <a:t>é</a:t>
            </a:r>
            <a:r>
              <a:rPr lang="en-US" sz="3600" dirty="0" smtClean="0"/>
              <a:t> </a:t>
            </a:r>
            <a:r>
              <a:rPr lang="en-US" sz="3600" dirty="0" err="1" smtClean="0"/>
              <a:t>hora</a:t>
            </a:r>
            <a:r>
              <a:rPr lang="en-US" sz="3600" dirty="0" smtClean="0"/>
              <a:t> </a:t>
            </a:r>
            <a:r>
              <a:rPr lang="en-US" sz="3600" dirty="0" err="1" smtClean="0"/>
              <a:t>es</a:t>
            </a:r>
            <a:r>
              <a:rPr lang="en-US" sz="3600" dirty="0" smtClean="0"/>
              <a:t>?</a:t>
            </a:r>
            <a:endParaRPr lang="en-US" sz="3600" dirty="0"/>
          </a:p>
        </p:txBody>
      </p:sp>
      <p:grpSp>
        <p:nvGrpSpPr>
          <p:cNvPr id="43" name="Group 42"/>
          <p:cNvGrpSpPr/>
          <p:nvPr/>
        </p:nvGrpSpPr>
        <p:grpSpPr>
          <a:xfrm>
            <a:off x="6138292" y="5206736"/>
            <a:ext cx="2390262" cy="1357797"/>
            <a:chOff x="2384072" y="4452154"/>
            <a:chExt cx="3330010" cy="1786250"/>
          </a:xfrm>
        </p:grpSpPr>
        <p:sp>
          <p:nvSpPr>
            <p:cNvPr id="44" name="Oval Callout 43"/>
            <p:cNvSpPr/>
            <p:nvPr/>
          </p:nvSpPr>
          <p:spPr>
            <a:xfrm>
              <a:off x="2384072" y="4452154"/>
              <a:ext cx="3330010" cy="1786250"/>
            </a:xfrm>
            <a:prstGeom prst="wedgeEllipseCallout">
              <a:avLst>
                <a:gd name="adj1" fmla="val 67692"/>
                <a:gd name="adj2" fmla="val 50556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728320" y="4833569"/>
              <a:ext cx="2657480" cy="1019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Son </a:t>
              </a:r>
              <a:r>
                <a:rPr lang="en-US" sz="2400" dirty="0" err="1" smtClean="0"/>
                <a:t>las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seis</a:t>
              </a:r>
              <a:r>
                <a:rPr lang="en-US" sz="2400" dirty="0" smtClean="0"/>
                <a:t> y </a:t>
              </a:r>
              <a:r>
                <a:rPr lang="en-US" sz="2400" dirty="0" err="1" smtClean="0"/>
                <a:t>veinte</a:t>
              </a:r>
              <a:endParaRPr lang="en-US" sz="2400" dirty="0"/>
            </a:p>
          </p:txBody>
        </p:sp>
      </p:grpSp>
      <p:pic>
        <p:nvPicPr>
          <p:cNvPr id="32" name="Sound 31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435566" y="6005491"/>
            <a:ext cx="673667" cy="67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719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4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29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6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9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86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232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193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90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343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244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229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7" dur="16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19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186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5" dur="232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1" dur="193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7" dur="190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3" dur="343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audio>
              <p:cMediaNode vol="80000">
                <p:cTn id="1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0448" y="636588"/>
            <a:ext cx="7772400" cy="1470025"/>
          </a:xfrm>
        </p:spPr>
        <p:txBody>
          <a:bodyPr/>
          <a:lstStyle/>
          <a:p>
            <a:r>
              <a:rPr lang="en-US" dirty="0" smtClean="0"/>
              <a:t>Los </a:t>
            </a:r>
            <a:r>
              <a:rPr lang="en-US" dirty="0" err="1" smtClean="0"/>
              <a:t>meses</a:t>
            </a:r>
            <a:r>
              <a:rPr lang="en-US" dirty="0" smtClean="0"/>
              <a:t> del </a:t>
            </a:r>
            <a:r>
              <a:rPr lang="en-US" dirty="0" err="1" smtClean="0"/>
              <a:t>año</a:t>
            </a:r>
            <a:endParaRPr lang="en-US" dirty="0"/>
          </a:p>
        </p:txBody>
      </p:sp>
      <p:pic>
        <p:nvPicPr>
          <p:cNvPr id="15" name="Picture 14" descr=":::::::Applications:ARASAAC Color:Pictogramas_Color_completo:mes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1866538"/>
            <a:ext cx="2425015" cy="255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67012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824661" y="340643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enero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3612629" y="3345235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febrero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7025468" y="339801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marzo</a:t>
            </a:r>
            <a:endParaRPr lang="en-US" sz="2400" dirty="0"/>
          </a:p>
        </p:txBody>
      </p:sp>
      <p:pic>
        <p:nvPicPr>
          <p:cNvPr id="15" name="Picture 14" descr=":::::::Applications:ARASAAC Color:Pictogramas_Color_completo:mes.png"/>
          <p:cNvPicPr/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538806" y="242572"/>
            <a:ext cx="2425015" cy="255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913628" y="484246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abril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701596" y="490518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mayo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114435" y="490518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junio</a:t>
            </a:r>
            <a:endParaRPr lang="en-US" sz="24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457400" y="5366853"/>
            <a:ext cx="812800" cy="8128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457400" y="3832142"/>
            <a:ext cx="812800" cy="8128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165600" y="3859683"/>
            <a:ext cx="812800" cy="8128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516424" y="4029660"/>
            <a:ext cx="812800" cy="812800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160248" y="5304125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366000" y="536838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126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12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26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248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4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7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212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226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248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824661" y="340643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julio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3612629" y="3345235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agosto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7025468" y="339801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septiembre</a:t>
            </a:r>
            <a:endParaRPr lang="en-US" sz="2400" dirty="0"/>
          </a:p>
        </p:txBody>
      </p:sp>
      <p:pic>
        <p:nvPicPr>
          <p:cNvPr id="15" name="Picture 14" descr=":::::::Applications:ARASAAC Color:Pictogramas_Color_completo:mes.png"/>
          <p:cNvPicPr/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538806" y="242572"/>
            <a:ext cx="2425015" cy="255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913628" y="484246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octubre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701596" y="490518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noviembre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114435" y="490518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diciembre</a:t>
            </a:r>
            <a:endParaRPr lang="en-US" sz="24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380898" y="3806900"/>
            <a:ext cx="812800" cy="8128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344914" y="3806900"/>
            <a:ext cx="812800" cy="8128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366000" y="3806900"/>
            <a:ext cx="812800" cy="8128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395752" y="5298770"/>
            <a:ext cx="812800" cy="812800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165600" y="5360152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366000" y="536015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757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9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85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05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1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214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9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20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85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205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21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214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grpSp>
        <p:nvGrpSpPr>
          <p:cNvPr id="9" name="Group 8"/>
          <p:cNvGrpSpPr/>
          <p:nvPr/>
        </p:nvGrpSpPr>
        <p:grpSpPr>
          <a:xfrm>
            <a:off x="1049989" y="242572"/>
            <a:ext cx="3344705" cy="2663534"/>
            <a:chOff x="239060" y="452432"/>
            <a:chExt cx="3330010" cy="2505921"/>
          </a:xfrm>
        </p:grpSpPr>
        <p:sp>
          <p:nvSpPr>
            <p:cNvPr id="13" name="Oval Callout 12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4767" y="956102"/>
              <a:ext cx="29265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¿</a:t>
              </a:r>
              <a:r>
                <a:rPr lang="en-US" sz="2400" dirty="0" err="1" smtClean="0"/>
                <a:t>Cuándo</a:t>
              </a:r>
              <a:r>
                <a:rPr lang="en-US" sz="2400" dirty="0" smtClean="0"/>
                <a:t> sale el </a:t>
              </a:r>
              <a:r>
                <a:rPr lang="en-US" sz="2400" dirty="0" err="1" smtClean="0"/>
                <a:t>tren</a:t>
              </a:r>
              <a:r>
                <a:rPr lang="en-US" sz="2400" dirty="0" smtClean="0"/>
                <a:t> </a:t>
              </a:r>
            </a:p>
            <a:p>
              <a:r>
                <a:rPr lang="en-US" sz="2400" dirty="0" smtClean="0"/>
                <a:t>a </a:t>
              </a:r>
              <a:r>
                <a:rPr lang="en-US" sz="2400" dirty="0" err="1" smtClean="0"/>
                <a:t>Macchu</a:t>
              </a:r>
              <a:r>
                <a:rPr lang="en-US" sz="2400" dirty="0" smtClean="0"/>
                <a:t> Picchu?</a:t>
              </a:r>
              <a:endParaRPr lang="en-US" sz="24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235359" y="1872823"/>
            <a:ext cx="2485962" cy="1890854"/>
            <a:chOff x="239060" y="452432"/>
            <a:chExt cx="3330010" cy="2505921"/>
          </a:xfrm>
        </p:grpSpPr>
        <p:sp>
          <p:nvSpPr>
            <p:cNvPr id="16" name="Oval Callout 15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>
                <a:gd name="adj1" fmla="val 35682"/>
                <a:gd name="adj2" fmla="val 53953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4767" y="956101"/>
              <a:ext cx="2926598" cy="1101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Sale de </a:t>
              </a:r>
              <a:r>
                <a:rPr lang="en-US" sz="2400" dirty="0" err="1" smtClean="0"/>
                <a:t>lunes</a:t>
              </a:r>
              <a:r>
                <a:rPr lang="en-US" sz="2400" dirty="0" smtClean="0"/>
                <a:t> a </a:t>
              </a:r>
              <a:r>
                <a:rPr lang="en-US" sz="2400" dirty="0" err="1" smtClean="0"/>
                <a:t>viernes</a:t>
              </a:r>
              <a:r>
                <a:rPr lang="en-US" sz="2400" dirty="0" smtClean="0"/>
                <a:t>.</a:t>
              </a:r>
              <a:endParaRPr lang="en-US" sz="24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16869" y="3447341"/>
            <a:ext cx="2798983" cy="2305269"/>
            <a:chOff x="239060" y="452432"/>
            <a:chExt cx="3330010" cy="2505921"/>
          </a:xfrm>
        </p:grpSpPr>
        <p:sp>
          <p:nvSpPr>
            <p:cNvPr id="21" name="Oval Callout 20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>
                <a:gd name="adj1" fmla="val -32320"/>
                <a:gd name="adj2" fmla="val 62500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42472" y="1345180"/>
              <a:ext cx="2926598" cy="519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¿A </a:t>
              </a:r>
              <a:r>
                <a:rPr lang="en-US" sz="2400" dirty="0" err="1" smtClean="0"/>
                <a:t>qué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hora</a:t>
              </a:r>
              <a:r>
                <a:rPr lang="en-US" sz="2400" dirty="0" smtClean="0"/>
                <a:t>?</a:t>
              </a:r>
              <a:endParaRPr lang="en-US" sz="24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35359" y="4252712"/>
            <a:ext cx="2485962" cy="1890854"/>
            <a:chOff x="239060" y="452432"/>
            <a:chExt cx="3330010" cy="2505921"/>
          </a:xfrm>
        </p:grpSpPr>
        <p:sp>
          <p:nvSpPr>
            <p:cNvPr id="24" name="Oval Callout 23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>
                <a:gd name="adj1" fmla="val 35682"/>
                <a:gd name="adj2" fmla="val 53953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04767" y="956101"/>
              <a:ext cx="2926598" cy="1590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A </a:t>
              </a:r>
              <a:r>
                <a:rPr lang="en-US" sz="2400" dirty="0" err="1" smtClean="0"/>
                <a:t>las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seis</a:t>
              </a:r>
              <a:r>
                <a:rPr lang="en-US" sz="2400" dirty="0" smtClean="0"/>
                <a:t> y </a:t>
              </a:r>
              <a:r>
                <a:rPr lang="en-US" sz="2400" dirty="0" err="1" smtClean="0"/>
                <a:t>veinte</a:t>
              </a:r>
              <a:r>
                <a:rPr lang="en-US" sz="2400" dirty="0" smtClean="0"/>
                <a:t> de la </a:t>
              </a:r>
              <a:r>
                <a:rPr lang="en-US" sz="2400" dirty="0" err="1" smtClean="0"/>
                <a:t>tarde</a:t>
              </a:r>
              <a:r>
                <a:rPr lang="en-US" sz="2400" dirty="0"/>
                <a:t>.</a:t>
              </a:r>
            </a:p>
          </p:txBody>
        </p:sp>
      </p:grpSp>
      <p:pic>
        <p:nvPicPr>
          <p:cNvPr id="3" name="Picture 2" descr="machu-picchu-late-afternoon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452" y="1627480"/>
            <a:ext cx="2012728" cy="1552026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39914" y="1661185"/>
            <a:ext cx="812800" cy="8128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798728" y="4746116"/>
            <a:ext cx="812800" cy="812800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66000" y="3058221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501124" y="549492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034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5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9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28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30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9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25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328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0448" y="636588"/>
            <a:ext cx="7772400" cy="1470025"/>
          </a:xfrm>
        </p:spPr>
        <p:txBody>
          <a:bodyPr/>
          <a:lstStyle/>
          <a:p>
            <a:r>
              <a:rPr lang="en-US" dirty="0" smtClean="0"/>
              <a:t>En el hotel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779037" y="4752788"/>
            <a:ext cx="219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una</a:t>
            </a:r>
            <a:r>
              <a:rPr lang="en-US" sz="2400" dirty="0" smtClean="0"/>
              <a:t> </a:t>
            </a:r>
            <a:r>
              <a:rPr lang="en-US" sz="2400" dirty="0" err="1" smtClean="0"/>
              <a:t>habitación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705333" y="475278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una</a:t>
            </a:r>
            <a:r>
              <a:rPr lang="en-US" sz="2400" dirty="0" smtClean="0"/>
              <a:t> </a:t>
            </a:r>
            <a:r>
              <a:rPr lang="en-US" sz="2400" dirty="0" err="1" smtClean="0"/>
              <a:t>cama</a:t>
            </a:r>
            <a:endParaRPr lang="en-US" sz="2400" dirty="0"/>
          </a:p>
        </p:txBody>
      </p:sp>
      <p:pic>
        <p:nvPicPr>
          <p:cNvPr id="11" name="Picture 10" descr="Mac HD:Users:molvido:Dropbox:El Carnaval:Pictogramas_Color_completo:hotel_1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842" y="2386722"/>
            <a:ext cx="2102374" cy="214390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2" name="Picture 1" descr="cama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066" y="2633552"/>
            <a:ext cx="2226334" cy="2226334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67237" y="5214453"/>
            <a:ext cx="812800" cy="8128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61777" y="521445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251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36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2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36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1779037" y="4752788"/>
            <a:ext cx="219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</a:t>
            </a:r>
            <a:r>
              <a:rPr lang="en-US" sz="2400" dirty="0" smtClean="0"/>
              <a:t> </a:t>
            </a:r>
            <a:r>
              <a:rPr lang="en-US" sz="2400" dirty="0" err="1" smtClean="0"/>
              <a:t>recepcionista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705333" y="475278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</a:t>
            </a:r>
            <a:r>
              <a:rPr lang="en-US" sz="2400" dirty="0" smtClean="0"/>
              <a:t> </a:t>
            </a:r>
            <a:r>
              <a:rPr lang="en-US" sz="2400" dirty="0" err="1" smtClean="0"/>
              <a:t>cliente</a:t>
            </a:r>
            <a:endParaRPr lang="en-US" sz="2400" dirty="0"/>
          </a:p>
        </p:txBody>
      </p:sp>
      <p:pic>
        <p:nvPicPr>
          <p:cNvPr id="12" name="Picture 11" descr="Mac HD:Users:molvido:Dropbox:El Carnaval:Pictogramas_Color_completo:recepcionista_1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255" y="2111331"/>
            <a:ext cx="2461889" cy="2748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Mac HD:Users:molvido:Dropbox:El Carnaval:Pictogramas_Color_completo:turista.pn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464" y="2279625"/>
            <a:ext cx="2586332" cy="2580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82537" y="5214453"/>
            <a:ext cx="812800" cy="8128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00575" y="521445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844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2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8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2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grpSp>
        <p:nvGrpSpPr>
          <p:cNvPr id="9" name="Group 8"/>
          <p:cNvGrpSpPr/>
          <p:nvPr/>
        </p:nvGrpSpPr>
        <p:grpSpPr>
          <a:xfrm>
            <a:off x="1502945" y="242572"/>
            <a:ext cx="2986570" cy="2269435"/>
            <a:chOff x="239060" y="452432"/>
            <a:chExt cx="3330010" cy="2505921"/>
          </a:xfrm>
        </p:grpSpPr>
        <p:sp>
          <p:nvSpPr>
            <p:cNvPr id="13" name="Oval Callout 12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>
                <a:gd name="adj1" fmla="val -24950"/>
                <a:gd name="adj2" fmla="val 62500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4767" y="1222427"/>
              <a:ext cx="2926598" cy="7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¿</a:t>
              </a:r>
              <a:r>
                <a:rPr lang="en-US" sz="2400" dirty="0" err="1" smtClean="0"/>
                <a:t>Tiene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una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habitación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libre</a:t>
              </a:r>
              <a:r>
                <a:rPr lang="en-US" sz="2400" dirty="0"/>
                <a:t>?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291155" y="2131961"/>
            <a:ext cx="2485962" cy="1890854"/>
            <a:chOff x="239060" y="452432"/>
            <a:chExt cx="3330010" cy="2505921"/>
          </a:xfrm>
        </p:grpSpPr>
        <p:sp>
          <p:nvSpPr>
            <p:cNvPr id="16" name="Oval Callout 15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>
                <a:gd name="adj1" fmla="val 53531"/>
                <a:gd name="adj2" fmla="val 35343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4767" y="956101"/>
              <a:ext cx="2926598" cy="1101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¿Individual o </a:t>
              </a:r>
              <a:r>
                <a:rPr lang="en-US" sz="2400" dirty="0" err="1" smtClean="0"/>
                <a:t>doble</a:t>
              </a:r>
              <a:r>
                <a:rPr lang="en-US" sz="2400" dirty="0" smtClean="0"/>
                <a:t>?</a:t>
              </a:r>
              <a:endParaRPr lang="en-US" sz="24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910354" y="3751454"/>
            <a:ext cx="2798983" cy="2305269"/>
            <a:chOff x="239060" y="452432"/>
            <a:chExt cx="3330010" cy="2505921"/>
          </a:xfrm>
        </p:grpSpPr>
        <p:sp>
          <p:nvSpPr>
            <p:cNvPr id="21" name="Oval Callout 20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>
                <a:gd name="adj1" fmla="val -45986"/>
                <a:gd name="adj2" fmla="val -47670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0437" y="1088626"/>
              <a:ext cx="2926598" cy="1304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Una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doble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para</a:t>
              </a:r>
              <a:r>
                <a:rPr lang="en-US" sz="2400" dirty="0" smtClean="0"/>
                <a:t> el </a:t>
              </a:r>
              <a:r>
                <a:rPr lang="en-US" sz="2400" dirty="0" err="1" smtClean="0"/>
                <a:t>lunes</a:t>
              </a:r>
              <a:r>
                <a:rPr lang="en-US" sz="2400" dirty="0" smtClean="0"/>
                <a:t> 13 </a:t>
              </a:r>
              <a:r>
                <a:rPr lang="en-US" sz="2400" dirty="0" err="1" smtClean="0"/>
                <a:t>por</a:t>
              </a:r>
              <a:r>
                <a:rPr lang="en-US" sz="2400" dirty="0" smtClean="0"/>
                <a:t> dos </a:t>
              </a:r>
              <a:r>
                <a:rPr lang="en-US" sz="2400" dirty="0" err="1" smtClean="0"/>
                <a:t>noches</a:t>
              </a:r>
              <a:r>
                <a:rPr lang="en-US" sz="2400" dirty="0" smtClean="0"/>
                <a:t>, </a:t>
              </a:r>
              <a:r>
                <a:rPr lang="en-US" sz="2400" dirty="0" err="1" smtClean="0"/>
                <a:t>por</a:t>
              </a:r>
              <a:r>
                <a:rPr lang="en-US" sz="2400" dirty="0" smtClean="0"/>
                <a:t> favor.</a:t>
              </a:r>
              <a:endParaRPr lang="en-US" sz="24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35359" y="4329875"/>
            <a:ext cx="2485962" cy="1890854"/>
            <a:chOff x="239060" y="554695"/>
            <a:chExt cx="3330010" cy="2505921"/>
          </a:xfrm>
        </p:grpSpPr>
        <p:sp>
          <p:nvSpPr>
            <p:cNvPr id="24" name="Oval Callout 23"/>
            <p:cNvSpPr/>
            <p:nvPr/>
          </p:nvSpPr>
          <p:spPr>
            <a:xfrm>
              <a:off x="239060" y="554695"/>
              <a:ext cx="3330010" cy="2505921"/>
            </a:xfrm>
            <a:prstGeom prst="wedgeEllipseCallout">
              <a:avLst>
                <a:gd name="adj1" fmla="val 39990"/>
                <a:gd name="adj2" fmla="val -48807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04767" y="611405"/>
              <a:ext cx="2926598" cy="1590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2400" dirty="0" smtClean="0"/>
            </a:p>
            <a:p>
              <a:r>
                <a:rPr lang="en-US" sz="2400" dirty="0" smtClean="0"/>
                <a:t>Claro. Son 300 pesos.</a:t>
              </a:r>
              <a:endParaRPr lang="en-US" sz="2400" dirty="0"/>
            </a:p>
          </p:txBody>
        </p:sp>
      </p:grpSp>
      <p:pic>
        <p:nvPicPr>
          <p:cNvPr id="26" name="Picture 25" descr="Mac HD:Users:molvido:Dropbox:El Carnaval:Pictogramas_Color_completo:turista.png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52869"/>
            <a:ext cx="1891782" cy="2474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Mac HD:Users:molvido:Dropbox:El Carnaval:Pictogramas_Color_completo:recepcionista_1.png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285" y="2560687"/>
            <a:ext cx="2258715" cy="1776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421335" y="1747887"/>
            <a:ext cx="812800" cy="8128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334848" y="4760194"/>
            <a:ext cx="812800" cy="812800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422559" y="2969115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366000" y="540792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219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4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4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52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6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85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</Words>
  <Application>Microsoft Macintosh PowerPoint</Application>
  <PresentationFormat>On-screen Show (4:3)</PresentationFormat>
  <Paragraphs>84</Paragraphs>
  <Slides>15</Slides>
  <Notes>0</Notes>
  <HiddenSlides>0</HiddenSlides>
  <MMClips>51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En la estación At the station</vt:lpstr>
      <vt:lpstr>Medios de transporte</vt:lpstr>
      <vt:lpstr>PowerPoint Presentation</vt:lpstr>
      <vt:lpstr>PowerPoint Presentation</vt:lpstr>
      <vt:lpstr>PowerPoint Presentation</vt:lpstr>
      <vt:lpstr>Los días de la semana</vt:lpstr>
      <vt:lpstr>PowerPoint Presentation</vt:lpstr>
      <vt:lpstr>PowerPoint Presentation</vt:lpstr>
      <vt:lpstr>Los meses del año</vt:lpstr>
      <vt:lpstr>PowerPoint Presentation</vt:lpstr>
      <vt:lpstr>PowerPoint Presentation</vt:lpstr>
      <vt:lpstr>PowerPoint Presentation</vt:lpstr>
      <vt:lpstr>En el hotel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 la estación At the station</dc:title>
  <dc:creator>Monica Gonzalez</dc:creator>
  <cp:lastModifiedBy>Monica Gonzalez</cp:lastModifiedBy>
  <cp:revision>1</cp:revision>
  <dcterms:created xsi:type="dcterms:W3CDTF">2014-06-04T05:52:29Z</dcterms:created>
  <dcterms:modified xsi:type="dcterms:W3CDTF">2014-06-04T05:53:06Z</dcterms:modified>
</cp:coreProperties>
</file>