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av" ContentType="audio/wav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2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42B31-6CCB-7E4F-8E6B-D8670DA8BFA1}" type="datetimeFigureOut">
              <a:rPr lang="en-US" smtClean="0"/>
              <a:t>28/05/14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A6318-1C96-3240-B2BD-9A5C9DAEB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2440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6C999-0150-194E-9AE2-E273FC07D181}" type="datetimeFigureOut">
              <a:rPr lang="en-US" smtClean="0"/>
              <a:t>28/05/14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C4475-3FBA-E849-889D-3336CA4C8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8517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44B3-4779-B14E-B27E-A59CED5BDFFD}" type="datetime1">
              <a:rPr lang="en-AU" smtClean="0"/>
              <a:t>28/05/14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611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A6859-C63D-4748-942C-198823834D90}" type="datetime1">
              <a:rPr lang="en-AU" smtClean="0"/>
              <a:t>28/05/14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22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1B5B8-707D-A240-975E-939B8C20AFF5}" type="datetime1">
              <a:rPr lang="en-AU" smtClean="0"/>
              <a:t>28/05/14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31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F9CE-9DAF-394B-9A29-E930AA58D92A}" type="datetime1">
              <a:rPr lang="en-AU" smtClean="0"/>
              <a:t>28/05/14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387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CEF3-68A2-3449-AC0E-ED7C193DB95D}" type="datetime1">
              <a:rPr lang="en-AU" smtClean="0"/>
              <a:t>28/05/14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35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B1780-ECC0-4F49-A366-D045DC1C4009}" type="datetime1">
              <a:rPr lang="en-AU" smtClean="0"/>
              <a:t>28/05/14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05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EF58-B1A6-F547-AE97-D95036876B23}" type="datetime1">
              <a:rPr lang="en-AU" smtClean="0"/>
              <a:t>28/05/14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5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8284-B162-0A44-A81E-A5EA7CD8B2C6}" type="datetime1">
              <a:rPr lang="en-AU" smtClean="0"/>
              <a:t>28/05/14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66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141E-17F6-8E49-8731-5A7E76C346E1}" type="datetime1">
              <a:rPr lang="en-AU" smtClean="0"/>
              <a:t>28/05/14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1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EA04-9B88-0541-B44A-52737C12FC35}" type="datetime1">
              <a:rPr lang="en-AU" smtClean="0"/>
              <a:t>28/05/14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00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0D3EB-BE6C-D24D-81C9-0F5E20D69B12}" type="datetime1">
              <a:rPr lang="en-AU" smtClean="0"/>
              <a:t>28/05/14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70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FE11F-7A46-CD42-8DD5-5564ACFA539E}" type="datetime1">
              <a:rPr lang="en-AU" smtClean="0"/>
              <a:t>28/05/14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37BA8-FA29-174C-AC73-A47D2D1CA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08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9.wav"/><Relationship Id="rId2" Type="http://schemas.openxmlformats.org/officeDocument/2006/relationships/audio" Target="../media/media9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5" Type="http://schemas.openxmlformats.org/officeDocument/2006/relationships/image" Target="../media/image1.jpeg"/><Relationship Id="rId6" Type="http://schemas.openxmlformats.org/officeDocument/2006/relationships/image" Target="../media/image13.png"/><Relationship Id="rId7" Type="http://schemas.openxmlformats.org/officeDocument/2006/relationships/image" Target="../media/image3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.jpeg"/><Relationship Id="rId7" Type="http://schemas.openxmlformats.org/officeDocument/2006/relationships/image" Target="../media/image3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2.wav"/><Relationship Id="rId2" Type="http://schemas.openxmlformats.org/officeDocument/2006/relationships/audio" Target="../media/media1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6.wav"/><Relationship Id="rId2" Type="http://schemas.openxmlformats.org/officeDocument/2006/relationships/audio" Target="../media/media16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Principiantes</a:t>
            </a:r>
            <a:r>
              <a:rPr lang="en-GB" dirty="0" smtClean="0"/>
              <a:t> 3	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Unidad</a:t>
            </a:r>
            <a:r>
              <a:rPr lang="en-GB" dirty="0" smtClean="0"/>
              <a:t>  9 – ¿</a:t>
            </a:r>
            <a:r>
              <a:rPr lang="en-GB" dirty="0" err="1" smtClean="0"/>
              <a:t>Sabes</a:t>
            </a:r>
            <a:r>
              <a:rPr lang="en-GB" dirty="0" smtClean="0"/>
              <a:t> </a:t>
            </a:r>
            <a:r>
              <a:rPr lang="en-GB" dirty="0" err="1" smtClean="0"/>
              <a:t>cocinar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pPr lvl="0"/>
            <a:r>
              <a:rPr lang="en-GB" sz="1600" dirty="0">
                <a:solidFill>
                  <a:prstClr val="black">
                    <a:tint val="75000"/>
                  </a:prstClr>
                </a:solidFill>
              </a:rPr>
              <a:t>Click and wait until you hear the full sentence</a:t>
            </a:r>
          </a:p>
          <a:p>
            <a:endParaRPr lang="en-GB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t</a:t>
            </a:r>
            <a:r>
              <a:rPr lang="en-GB" dirty="0" err="1" smtClean="0"/>
              <a:t>ocar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Mi</a:t>
            </a:r>
            <a:r>
              <a:rPr lang="en-GB" dirty="0" smtClean="0"/>
              <a:t> primo </a:t>
            </a:r>
            <a:r>
              <a:rPr lang="en-GB" dirty="0" err="1" smtClean="0"/>
              <a:t>toca</a:t>
            </a:r>
            <a:r>
              <a:rPr lang="en-GB" dirty="0" smtClean="0"/>
              <a:t> el piano </a:t>
            </a:r>
            <a:endParaRPr lang="en-GB" dirty="0"/>
          </a:p>
        </p:txBody>
      </p:sp>
      <p:pic>
        <p:nvPicPr>
          <p:cNvPr id="5" name="Content Placeholder 4" descr="tocar el pian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70443" y="1294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6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8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</a:t>
            </a:r>
            <a:r>
              <a:rPr lang="en-GB" dirty="0" err="1" smtClean="0"/>
              <a:t>asarlo</a:t>
            </a:r>
            <a:r>
              <a:rPr lang="en-GB" dirty="0" smtClean="0"/>
              <a:t> </a:t>
            </a:r>
            <a:r>
              <a:rPr lang="en-GB" dirty="0" err="1" smtClean="0"/>
              <a:t>bien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>¡Me lo </a:t>
            </a:r>
            <a:r>
              <a:rPr lang="en-GB" sz="4000" dirty="0" err="1" smtClean="0"/>
              <a:t>paso</a:t>
            </a:r>
            <a:r>
              <a:rPr lang="en-GB" sz="4000" dirty="0" smtClean="0"/>
              <a:t> </a:t>
            </a:r>
            <a:r>
              <a:rPr lang="en-GB" sz="4000" dirty="0" err="1" smtClean="0"/>
              <a:t>muy</a:t>
            </a:r>
            <a:r>
              <a:rPr lang="en-GB" sz="4000" dirty="0" smtClean="0"/>
              <a:t> </a:t>
            </a:r>
            <a:r>
              <a:rPr lang="en-GB" sz="4000" dirty="0" err="1" smtClean="0"/>
              <a:t>bien</a:t>
            </a:r>
            <a:r>
              <a:rPr lang="en-GB" sz="4000" dirty="0" smtClean="0"/>
              <a:t> con mi </a:t>
            </a:r>
            <a:r>
              <a:rPr lang="en-GB" sz="4000" dirty="0" err="1" smtClean="0"/>
              <a:t>hermano</a:t>
            </a:r>
            <a:r>
              <a:rPr lang="en-GB" sz="4000" dirty="0" smtClean="0"/>
              <a:t>!</a:t>
            </a:r>
            <a:endParaRPr lang="en-GB" sz="4000" dirty="0"/>
          </a:p>
        </p:txBody>
      </p:sp>
      <p:pic>
        <p:nvPicPr>
          <p:cNvPr id="5" name="Content Placeholder 4" descr="divertirse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1116" y="1"/>
            <a:ext cx="932883" cy="932883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76281" y="1200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49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e</a:t>
            </a:r>
            <a:r>
              <a:rPr lang="en-GB" dirty="0" err="1" smtClean="0"/>
              <a:t>squiar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He </a:t>
            </a:r>
            <a:r>
              <a:rPr lang="en-GB" dirty="0" err="1" smtClean="0"/>
              <a:t>ido</a:t>
            </a:r>
            <a:r>
              <a:rPr lang="en-GB" dirty="0" smtClean="0"/>
              <a:t> a </a:t>
            </a:r>
            <a:r>
              <a:rPr lang="en-GB" dirty="0" err="1" smtClean="0"/>
              <a:t>esquiar</a:t>
            </a:r>
            <a:r>
              <a:rPr lang="en-GB" dirty="0" smtClean="0"/>
              <a:t> el </a:t>
            </a:r>
            <a:r>
              <a:rPr lang="en-GB" dirty="0" err="1" smtClean="0"/>
              <a:t>domingo</a:t>
            </a:r>
            <a:endParaRPr lang="en-GB" dirty="0"/>
          </a:p>
        </p:txBody>
      </p:sp>
      <p:pic>
        <p:nvPicPr>
          <p:cNvPr id="5" name="Content Placeholder 4" descr="esqui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17648" y="1294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78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3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d</a:t>
            </a:r>
            <a:r>
              <a:rPr lang="en-GB" dirty="0" err="1" smtClean="0"/>
              <a:t>ecir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Él</a:t>
            </a:r>
            <a:r>
              <a:rPr lang="en-GB" dirty="0" smtClean="0"/>
              <a:t> ha </a:t>
            </a:r>
            <a:r>
              <a:rPr lang="en-GB" dirty="0" err="1" smtClean="0"/>
              <a:t>dicho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habla</a:t>
            </a:r>
            <a:r>
              <a:rPr lang="en-GB" dirty="0" smtClean="0"/>
              <a:t> </a:t>
            </a:r>
            <a:r>
              <a:rPr lang="en-GB" dirty="0" err="1" smtClean="0"/>
              <a:t>español</a:t>
            </a:r>
            <a:endParaRPr lang="en-GB" dirty="0"/>
          </a:p>
        </p:txBody>
      </p:sp>
      <p:pic>
        <p:nvPicPr>
          <p:cNvPr id="5" name="Content Placeholder 4" descr="deci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11810" y="147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151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2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antar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He </a:t>
            </a:r>
            <a:r>
              <a:rPr lang="en-GB" dirty="0" err="1" smtClean="0"/>
              <a:t>cantado</a:t>
            </a:r>
            <a:r>
              <a:rPr lang="en-GB" dirty="0" smtClean="0"/>
              <a:t> </a:t>
            </a:r>
            <a:r>
              <a:rPr lang="en-GB" dirty="0" err="1" smtClean="0"/>
              <a:t>villancicos</a:t>
            </a:r>
            <a:r>
              <a:rPr lang="en-GB" dirty="0" smtClean="0"/>
              <a:t> en </a:t>
            </a:r>
            <a:r>
              <a:rPr lang="en-GB" dirty="0" err="1" smtClean="0"/>
              <a:t>Navidad</a:t>
            </a:r>
            <a:endParaRPr lang="en-GB" dirty="0"/>
          </a:p>
        </p:txBody>
      </p:sp>
      <p:pic>
        <p:nvPicPr>
          <p:cNvPr id="5" name="Content Placeholder 4" descr="cantar villancicos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4134" y="1"/>
            <a:ext cx="1019866" cy="1019866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70567" y="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3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7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e</a:t>
            </a:r>
            <a:r>
              <a:rPr lang="en-GB" dirty="0" err="1" smtClean="0"/>
              <a:t>nviar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He </a:t>
            </a:r>
            <a:r>
              <a:rPr lang="en-GB" dirty="0" err="1" smtClean="0"/>
              <a:t>enviado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carta</a:t>
            </a:r>
            <a:r>
              <a:rPr lang="en-GB" dirty="0" smtClean="0"/>
              <a:t> a </a:t>
            </a:r>
            <a:r>
              <a:rPr lang="en-GB" dirty="0" err="1" smtClean="0"/>
              <a:t>mis</a:t>
            </a:r>
            <a:r>
              <a:rPr lang="en-GB" dirty="0" smtClean="0"/>
              <a:t> amigos</a:t>
            </a:r>
            <a:endParaRPr lang="en-GB" dirty="0"/>
          </a:p>
        </p:txBody>
      </p:sp>
      <p:pic>
        <p:nvPicPr>
          <p:cNvPr id="5" name="Content Placeholder 4" descr="envi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3720" y="1"/>
            <a:ext cx="950280" cy="95028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17649" y="1374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51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d</a:t>
            </a:r>
            <a:r>
              <a:rPr lang="en-GB" dirty="0" err="1" smtClean="0"/>
              <a:t>ibujar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has </a:t>
            </a:r>
            <a:r>
              <a:rPr lang="en-GB" dirty="0" err="1" smtClean="0"/>
              <a:t>dibujado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5" name="Content Placeholder 4" descr="dibuj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52803" y="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49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n</a:t>
            </a:r>
            <a:r>
              <a:rPr lang="en-GB" dirty="0" err="1" smtClean="0"/>
              <a:t>adar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Hoy he </a:t>
            </a:r>
            <a:r>
              <a:rPr lang="en-GB" dirty="0" err="1" smtClean="0"/>
              <a:t>nadado</a:t>
            </a:r>
            <a:r>
              <a:rPr lang="en-GB" dirty="0" smtClean="0"/>
              <a:t> en la </a:t>
            </a:r>
            <a:r>
              <a:rPr lang="en-GB" dirty="0" err="1" smtClean="0"/>
              <a:t>piscina</a:t>
            </a:r>
            <a:endParaRPr lang="en-GB" dirty="0"/>
          </a:p>
        </p:txBody>
      </p:sp>
      <p:pic>
        <p:nvPicPr>
          <p:cNvPr id="5" name="Content Placeholder 4" descr="nad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94046" y="1294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57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2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ontar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err="1" smtClean="0"/>
              <a:t>Mi</a:t>
            </a:r>
            <a:r>
              <a:rPr lang="en-GB" sz="3600" dirty="0" smtClean="0"/>
              <a:t> </a:t>
            </a:r>
            <a:r>
              <a:rPr lang="en-GB" sz="3600" dirty="0" err="1" smtClean="0"/>
              <a:t>abuela</a:t>
            </a:r>
            <a:r>
              <a:rPr lang="en-GB" sz="3600" dirty="0" smtClean="0"/>
              <a:t> me ha </a:t>
            </a:r>
            <a:r>
              <a:rPr lang="en-GB" sz="3600" dirty="0" err="1" smtClean="0"/>
              <a:t>contado</a:t>
            </a:r>
            <a:r>
              <a:rPr lang="en-GB" sz="3600" dirty="0" smtClean="0"/>
              <a:t> </a:t>
            </a:r>
            <a:r>
              <a:rPr lang="en-GB" sz="3600" dirty="0" err="1" smtClean="0"/>
              <a:t>muchos</a:t>
            </a:r>
            <a:r>
              <a:rPr lang="en-GB" sz="3600" dirty="0" smtClean="0"/>
              <a:t> </a:t>
            </a:r>
            <a:r>
              <a:rPr lang="en-GB" sz="3600" dirty="0" err="1" smtClean="0"/>
              <a:t>cuentos</a:t>
            </a:r>
            <a:endParaRPr lang="en-GB" sz="3600" dirty="0"/>
          </a:p>
        </p:txBody>
      </p:sp>
      <p:pic>
        <p:nvPicPr>
          <p:cNvPr id="5" name="Content Placeholder 4" descr="cont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340" y="1"/>
            <a:ext cx="1054659" cy="1054659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23486" y="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20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i</a:t>
            </a:r>
            <a:r>
              <a:rPr lang="en-GB" dirty="0" err="1" smtClean="0"/>
              <a:t>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He </a:t>
            </a:r>
            <a:r>
              <a:rPr lang="en-GB" dirty="0" err="1" smtClean="0"/>
              <a:t>ido</a:t>
            </a:r>
            <a:r>
              <a:rPr lang="en-GB" dirty="0" smtClean="0"/>
              <a:t> al </a:t>
            </a:r>
            <a:r>
              <a:rPr lang="en-GB" dirty="0" err="1" smtClean="0"/>
              <a:t>trabajo</a:t>
            </a:r>
            <a:r>
              <a:rPr lang="en-GB" dirty="0" smtClean="0"/>
              <a:t> a </a:t>
            </a:r>
            <a:r>
              <a:rPr lang="en-GB" dirty="0" err="1" smtClean="0"/>
              <a:t>las</a:t>
            </a:r>
            <a:r>
              <a:rPr lang="en-GB" dirty="0" smtClean="0"/>
              <a:t> 8 de la </a:t>
            </a:r>
            <a:r>
              <a:rPr lang="en-GB" dirty="0" err="1" smtClean="0"/>
              <a:t>mañana</a:t>
            </a:r>
            <a:endParaRPr lang="en-GB" dirty="0"/>
          </a:p>
        </p:txBody>
      </p:sp>
      <p:pic>
        <p:nvPicPr>
          <p:cNvPr id="6" name="Content Placeholder 5" descr="i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795221" y="2341130"/>
            <a:ext cx="6136077" cy="337460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3720" y="1"/>
            <a:ext cx="950280" cy="950280"/>
          </a:xfrm>
          <a:prstGeom prst="rect">
            <a:avLst/>
          </a:prstGeom>
        </p:spPr>
      </p:pic>
      <p:pic>
        <p:nvPicPr>
          <p:cNvPr id="7" name="Picture 6" descr="trabajo_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551" y="2589795"/>
            <a:ext cx="2967169" cy="2967169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05862" y="274638"/>
            <a:ext cx="624709" cy="62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14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6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6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v</a:t>
            </a:r>
            <a:r>
              <a:rPr lang="en-GB" dirty="0" err="1" smtClean="0"/>
              <a:t>olver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He </a:t>
            </a:r>
            <a:r>
              <a:rPr lang="en-GB" dirty="0" err="1" smtClean="0"/>
              <a:t>vuelto</a:t>
            </a:r>
            <a:r>
              <a:rPr lang="en-GB" dirty="0" smtClean="0"/>
              <a:t> a casa a </a:t>
            </a:r>
            <a:r>
              <a:rPr lang="en-GB" dirty="0" err="1" smtClean="0"/>
              <a:t>las</a:t>
            </a:r>
            <a:r>
              <a:rPr lang="en-GB" dirty="0" smtClean="0"/>
              <a:t> 6 de la </a:t>
            </a:r>
            <a:r>
              <a:rPr lang="en-GB" dirty="0" err="1" smtClean="0"/>
              <a:t>tarde</a:t>
            </a:r>
            <a:endParaRPr lang="en-GB" dirty="0"/>
          </a:p>
        </p:txBody>
      </p:sp>
      <p:pic>
        <p:nvPicPr>
          <p:cNvPr id="5" name="Content Placeholder 4" descr="volve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684534" y="2504743"/>
            <a:ext cx="5092628" cy="280074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cas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65" y="2960517"/>
            <a:ext cx="2171136" cy="2171136"/>
          </a:xfrm>
          <a:prstGeom prst="rect">
            <a:avLst/>
          </a:prstGeom>
        </p:spPr>
      </p:pic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3720" y="1"/>
            <a:ext cx="950280" cy="95028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82120" y="62945"/>
            <a:ext cx="652722" cy="65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16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g</a:t>
            </a:r>
            <a:r>
              <a:rPr lang="en-GB" dirty="0" err="1" smtClean="0"/>
              <a:t>eneroso</a:t>
            </a:r>
            <a:r>
              <a:rPr lang="en-GB" dirty="0" smtClean="0"/>
              <a:t>/a </a:t>
            </a:r>
            <a:r>
              <a:rPr lang="en-GB" dirty="0" smtClean="0"/>
              <a:t>&lt;–&gt; </a:t>
            </a:r>
            <a:r>
              <a:rPr lang="en-GB" dirty="0" err="1" smtClean="0"/>
              <a:t>egoísta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Él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egoísta</a:t>
            </a:r>
            <a:endParaRPr lang="en-GB" dirty="0"/>
          </a:p>
        </p:txBody>
      </p:sp>
      <p:pic>
        <p:nvPicPr>
          <p:cNvPr id="5" name="Content Placeholder 4" descr="egoísta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675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6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0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t</a:t>
            </a:r>
            <a:r>
              <a:rPr lang="en-GB" dirty="0" err="1" smtClean="0"/>
              <a:t>ímido</a:t>
            </a:r>
            <a:r>
              <a:rPr lang="en-GB" dirty="0" smtClean="0"/>
              <a:t>/a </a:t>
            </a:r>
            <a:r>
              <a:rPr lang="en-GB" dirty="0"/>
              <a:t>&lt;–&gt; </a:t>
            </a:r>
            <a:r>
              <a:rPr lang="en-GB" dirty="0" err="1" smtClean="0"/>
              <a:t>extrovertido</a:t>
            </a:r>
            <a:r>
              <a:rPr lang="en-GB" dirty="0" smtClean="0"/>
              <a:t>/a</a:t>
            </a:r>
            <a:br>
              <a:rPr lang="en-GB" dirty="0" smtClean="0"/>
            </a:br>
            <a:r>
              <a:rPr lang="en-GB" dirty="0" smtClean="0"/>
              <a:t>Este </a:t>
            </a:r>
            <a:r>
              <a:rPr lang="en-GB" dirty="0" err="1" smtClean="0"/>
              <a:t>chico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tímido</a:t>
            </a:r>
            <a:endParaRPr lang="en-GB" dirty="0"/>
          </a:p>
        </p:txBody>
      </p:sp>
      <p:pic>
        <p:nvPicPr>
          <p:cNvPr id="5" name="Content Placeholder 4" descr="tímid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79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1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1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d</a:t>
            </a:r>
            <a:r>
              <a:rPr lang="en-GB" dirty="0" err="1" smtClean="0"/>
              <a:t>espistado</a:t>
            </a:r>
            <a:r>
              <a:rPr lang="en-GB" dirty="0" smtClean="0"/>
              <a:t>/a</a:t>
            </a:r>
            <a:br>
              <a:rPr lang="en-GB" dirty="0" smtClean="0"/>
            </a:br>
            <a:r>
              <a:rPr lang="en-GB" dirty="0" err="1" smtClean="0"/>
              <a:t>Mi</a:t>
            </a:r>
            <a:r>
              <a:rPr lang="en-GB" dirty="0" smtClean="0"/>
              <a:t> </a:t>
            </a:r>
            <a:r>
              <a:rPr lang="en-GB" dirty="0" err="1" smtClean="0"/>
              <a:t>hermano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bastante</a:t>
            </a:r>
            <a:r>
              <a:rPr lang="en-GB" dirty="0" smtClean="0"/>
              <a:t> </a:t>
            </a:r>
            <a:r>
              <a:rPr lang="en-GB" dirty="0" err="1" smtClean="0"/>
              <a:t>despistado</a:t>
            </a:r>
            <a:endParaRPr lang="en-GB" dirty="0"/>
          </a:p>
        </p:txBody>
      </p:sp>
      <p:pic>
        <p:nvPicPr>
          <p:cNvPr id="5" name="Content Placeholder 4" descr="despistarse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740" y="1"/>
            <a:ext cx="874260" cy="87426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4795" y="274638"/>
            <a:ext cx="651660" cy="65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41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0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n</a:t>
            </a:r>
            <a:r>
              <a:rPr lang="en-GB" dirty="0" err="1" smtClean="0"/>
              <a:t>ervioso</a:t>
            </a:r>
            <a:r>
              <a:rPr lang="en-GB" dirty="0" smtClean="0"/>
              <a:t>/a </a:t>
            </a:r>
            <a:r>
              <a:rPr lang="en-GB" dirty="0"/>
              <a:t>&lt;–</a:t>
            </a:r>
            <a:r>
              <a:rPr lang="en-GB" dirty="0" smtClean="0"/>
              <a:t>&gt; </a:t>
            </a:r>
            <a:r>
              <a:rPr lang="en-GB" dirty="0" err="1" smtClean="0"/>
              <a:t>tranquilo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Él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nervioso</a:t>
            </a:r>
            <a:r>
              <a:rPr lang="en-GB" dirty="0" smtClean="0"/>
              <a:t> </a:t>
            </a:r>
            <a:r>
              <a:rPr lang="en-GB" dirty="0" err="1" smtClean="0"/>
              <a:t>por</a:t>
            </a:r>
            <a:r>
              <a:rPr lang="en-GB" dirty="0" smtClean="0"/>
              <a:t> los </a:t>
            </a:r>
            <a:r>
              <a:rPr lang="en-GB" dirty="0" err="1" smtClean="0"/>
              <a:t>exámenes</a:t>
            </a:r>
            <a:endParaRPr lang="en-GB" dirty="0"/>
          </a:p>
        </p:txBody>
      </p:sp>
      <p:pic>
        <p:nvPicPr>
          <p:cNvPr id="5" name="Content Placeholder 4" descr="nervios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3758" y="1"/>
            <a:ext cx="940242" cy="940242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274638"/>
            <a:ext cx="665605" cy="66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1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2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r</a:t>
            </a:r>
            <a:r>
              <a:rPr lang="en-GB" dirty="0" err="1" smtClean="0"/>
              <a:t>aro</a:t>
            </a:r>
            <a:r>
              <a:rPr lang="en-GB" dirty="0" smtClean="0"/>
              <a:t>/a</a:t>
            </a:r>
            <a:br>
              <a:rPr lang="en-GB" dirty="0" smtClean="0"/>
            </a:br>
            <a:r>
              <a:rPr lang="en-GB" dirty="0" smtClean="0"/>
              <a:t>Este </a:t>
            </a:r>
            <a:r>
              <a:rPr lang="en-GB" dirty="0" err="1" smtClean="0"/>
              <a:t>cuadrado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un </a:t>
            </a:r>
            <a:r>
              <a:rPr lang="en-GB" dirty="0" err="1" smtClean="0"/>
              <a:t>poco</a:t>
            </a:r>
            <a:r>
              <a:rPr lang="en-GB" dirty="0" smtClean="0"/>
              <a:t> </a:t>
            </a:r>
            <a:r>
              <a:rPr lang="en-GB" dirty="0" err="1" smtClean="0"/>
              <a:t>raro</a:t>
            </a:r>
            <a:endParaRPr lang="en-GB" dirty="0"/>
          </a:p>
        </p:txBody>
      </p:sp>
      <p:pic>
        <p:nvPicPr>
          <p:cNvPr id="5" name="Content Placeholder 4" descr="rar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160" y="1"/>
            <a:ext cx="995840" cy="99584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2554" y="274638"/>
            <a:ext cx="617752" cy="61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67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3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f</a:t>
            </a:r>
            <a:r>
              <a:rPr lang="en-GB" dirty="0" err="1" smtClean="0"/>
              <a:t>río</a:t>
            </a:r>
            <a:r>
              <a:rPr lang="en-GB" dirty="0" smtClean="0"/>
              <a:t>/a </a:t>
            </a:r>
            <a:r>
              <a:rPr lang="en-GB" dirty="0"/>
              <a:t>&lt;–</a:t>
            </a:r>
            <a:r>
              <a:rPr lang="en-GB" dirty="0" smtClean="0"/>
              <a:t>&gt; </a:t>
            </a:r>
            <a:r>
              <a:rPr lang="en-GB" dirty="0" smtClean="0"/>
              <a:t>amoroso/a</a:t>
            </a:r>
            <a:br>
              <a:rPr lang="en-GB" dirty="0" smtClean="0"/>
            </a:br>
            <a:r>
              <a:rPr lang="en-GB" dirty="0" err="1" smtClean="0"/>
              <a:t>Esta</a:t>
            </a:r>
            <a:r>
              <a:rPr lang="en-GB" dirty="0" smtClean="0"/>
              <a:t> </a:t>
            </a:r>
            <a:r>
              <a:rPr lang="en-GB" dirty="0" err="1" smtClean="0"/>
              <a:t>niña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amorosa</a:t>
            </a:r>
            <a:endParaRPr lang="en-GB" dirty="0"/>
          </a:p>
        </p:txBody>
      </p:sp>
      <p:pic>
        <p:nvPicPr>
          <p:cNvPr id="5" name="Content Placeholder 4" descr="amo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8302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9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140</Words>
  <Application>Microsoft Macintosh PowerPoint</Application>
  <PresentationFormat>On-screen Show (4:3)</PresentationFormat>
  <Paragraphs>39</Paragraphs>
  <Slides>18</Slides>
  <Notes>0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Farolito Spanish Principiantes 3 </vt:lpstr>
      <vt:lpstr>tocar Mi primo toca el piano </vt:lpstr>
      <vt:lpstr>pasarlo bien ¡Me lo paso muy bien con mi hermano!</vt:lpstr>
      <vt:lpstr>esquiar He ido a esquiar el domingo</vt:lpstr>
      <vt:lpstr>decir Él ha dicho que habla español</vt:lpstr>
      <vt:lpstr>cantar He cantado villancicos en Navidad</vt:lpstr>
      <vt:lpstr>enviar He enviado una carta a mis amigos</vt:lpstr>
      <vt:lpstr>dibujar ¿Qué has dibujado?</vt:lpstr>
      <vt:lpstr>nadar Hoy he nadado en la piscina</vt:lpstr>
      <vt:lpstr>contar Mi abuela me ha contado muchos cuentos</vt:lpstr>
      <vt:lpstr>ir He ido al trabajo a las 8 de la mañana</vt:lpstr>
      <vt:lpstr>volver He vuelto a casa a las 6 de la tarde</vt:lpstr>
      <vt:lpstr>generoso/a &lt;–&gt; egoísta Él es muy egoísta</vt:lpstr>
      <vt:lpstr>tímido/a &lt;–&gt; extrovertido/a Este chico es muy tímido</vt:lpstr>
      <vt:lpstr>despistado/a Mi hermano es bastante despistado</vt:lpstr>
      <vt:lpstr>nervioso/a &lt;–&gt; tranquilo Él está muy nervioso por los exámenes</vt:lpstr>
      <vt:lpstr>raro/a Este cuadrado rojo es un poco raro</vt:lpstr>
      <vt:lpstr>frío/a &lt;–&gt; amoroso/a Esta niña es muy amorosa</vt:lpstr>
    </vt:vector>
  </TitlesOfParts>
  <Company>The University Of Melbourne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Beginners 3 </dc:title>
  <dc:creator>Olvido Martin</dc:creator>
  <cp:lastModifiedBy>Olvido Martin</cp:lastModifiedBy>
  <cp:revision>16</cp:revision>
  <dcterms:created xsi:type="dcterms:W3CDTF">2014-02-26T05:16:01Z</dcterms:created>
  <dcterms:modified xsi:type="dcterms:W3CDTF">2014-05-28T05:32:12Z</dcterms:modified>
</cp:coreProperties>
</file>