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av" ContentType="audio/wav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38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E8A4-1DA1-D449-AD87-E13FC7F95EAF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9BE0C-B7B3-294E-A68C-5E652FD1E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125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E8A4-1DA1-D449-AD87-E13FC7F95EAF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9BE0C-B7B3-294E-A68C-5E652FD1E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359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E8A4-1DA1-D449-AD87-E13FC7F95EAF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9BE0C-B7B3-294E-A68C-5E652FD1E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292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E8A4-1DA1-D449-AD87-E13FC7F95EAF}" type="datetimeFigureOut">
              <a:rPr lang="en-US" smtClean="0"/>
              <a:t>6/4/14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9BE0C-B7B3-294E-A68C-5E652FD1E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844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E8A4-1DA1-D449-AD87-E13FC7F95EAF}" type="datetimeFigureOut">
              <a:rPr lang="en-US" smtClean="0"/>
              <a:t>6/4/14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9BE0C-B7B3-294E-A68C-5E652FD1E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831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E8A4-1DA1-D449-AD87-E13FC7F95EAF}" type="datetimeFigureOut">
              <a:rPr lang="en-US" smtClean="0"/>
              <a:t>6/4/14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9BE0C-B7B3-294E-A68C-5E652FD1E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664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E8A4-1DA1-D449-AD87-E13FC7F95EAF}" type="datetimeFigureOut">
              <a:rPr lang="en-US" smtClean="0"/>
              <a:t>6/4/14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9BE0C-B7B3-294E-A68C-5E652FD1E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007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E8A4-1DA1-D449-AD87-E13FC7F95EAF}" type="datetimeFigureOut">
              <a:rPr lang="en-US" smtClean="0"/>
              <a:t>6/4/14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9BE0C-B7B3-294E-A68C-5E652FD1E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90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E8A4-1DA1-D449-AD87-E13FC7F95EAF}" type="datetimeFigureOut">
              <a:rPr lang="en-US" smtClean="0"/>
              <a:t>6/4/14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9BE0C-B7B3-294E-A68C-5E652FD1E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63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E8A4-1DA1-D449-AD87-E13FC7F95EAF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9BE0C-B7B3-294E-A68C-5E652FD1E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835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E8A4-1DA1-D449-AD87-E13FC7F95EAF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9BE0C-B7B3-294E-A68C-5E652FD1E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834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02E8A4-1DA1-D449-AD87-E13FC7F95EAF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9BE0C-B7B3-294E-A68C-5E652FD1E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5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4" Type="http://schemas.openxmlformats.org/officeDocument/2006/relationships/audio" Target="../media/media2.wav"/><Relationship Id="rId5" Type="http://schemas.microsoft.com/office/2007/relationships/media" Target="../media/media3.wav"/><Relationship Id="rId6" Type="http://schemas.openxmlformats.org/officeDocument/2006/relationships/audio" Target="../media/media3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2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.jpeg"/><Relationship Id="rId12" Type="http://schemas.openxmlformats.org/officeDocument/2006/relationships/image" Target="../media/image2.png"/><Relationship Id="rId1" Type="http://schemas.microsoft.com/office/2007/relationships/media" Target="../media/media4.wav"/><Relationship Id="rId2" Type="http://schemas.openxmlformats.org/officeDocument/2006/relationships/audio" Target="../media/media4.wav"/><Relationship Id="rId3" Type="http://schemas.microsoft.com/office/2007/relationships/media" Target="../media/media5.wav"/><Relationship Id="rId4" Type="http://schemas.openxmlformats.org/officeDocument/2006/relationships/audio" Target="../media/media5.wav"/><Relationship Id="rId5" Type="http://schemas.microsoft.com/office/2007/relationships/media" Target="../media/media6.wav"/><Relationship Id="rId6" Type="http://schemas.openxmlformats.org/officeDocument/2006/relationships/audio" Target="../media/media6.wav"/><Relationship Id="rId7" Type="http://schemas.microsoft.com/office/2007/relationships/media" Target="../media/media7.wav"/><Relationship Id="rId8" Type="http://schemas.openxmlformats.org/officeDocument/2006/relationships/audio" Target="../media/media7.wav"/><Relationship Id="rId9" Type="http://schemas.openxmlformats.org/officeDocument/2006/relationships/slideLayout" Target="../slideLayouts/slideLayout2.xml"/><Relationship Id="rId10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.png"/><Relationship Id="rId12" Type="http://schemas.openxmlformats.org/officeDocument/2006/relationships/image" Target="../media/image5.png"/><Relationship Id="rId13" Type="http://schemas.openxmlformats.org/officeDocument/2006/relationships/image" Target="../media/image6.png"/><Relationship Id="rId14" Type="http://schemas.openxmlformats.org/officeDocument/2006/relationships/image" Target="../media/image7.png"/><Relationship Id="rId15" Type="http://schemas.openxmlformats.org/officeDocument/2006/relationships/image" Target="../media/image2.png"/><Relationship Id="rId1" Type="http://schemas.microsoft.com/office/2007/relationships/media" Target="../media/media8.wav"/><Relationship Id="rId2" Type="http://schemas.openxmlformats.org/officeDocument/2006/relationships/audio" Target="../media/media8.wav"/><Relationship Id="rId3" Type="http://schemas.microsoft.com/office/2007/relationships/media" Target="../media/media9.wav"/><Relationship Id="rId4" Type="http://schemas.openxmlformats.org/officeDocument/2006/relationships/audio" Target="../media/media9.wav"/><Relationship Id="rId5" Type="http://schemas.microsoft.com/office/2007/relationships/media" Target="../media/media10.wav"/><Relationship Id="rId6" Type="http://schemas.openxmlformats.org/officeDocument/2006/relationships/audio" Target="../media/media10.wav"/><Relationship Id="rId7" Type="http://schemas.microsoft.com/office/2007/relationships/media" Target="../media/media11.wav"/><Relationship Id="rId8" Type="http://schemas.openxmlformats.org/officeDocument/2006/relationships/audio" Target="../media/media11.wav"/><Relationship Id="rId9" Type="http://schemas.openxmlformats.org/officeDocument/2006/relationships/slideLayout" Target="../slideLayouts/slideLayout2.xml"/><Relationship Id="rId10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9" Type="http://schemas.microsoft.com/office/2007/relationships/media" Target="../media/media16.wav"/><Relationship Id="rId20" Type="http://schemas.openxmlformats.org/officeDocument/2006/relationships/image" Target="../media/image1.jpeg"/><Relationship Id="rId21" Type="http://schemas.openxmlformats.org/officeDocument/2006/relationships/image" Target="../media/image2.png"/><Relationship Id="rId10" Type="http://schemas.openxmlformats.org/officeDocument/2006/relationships/audio" Target="../media/media16.wav"/><Relationship Id="rId11" Type="http://schemas.microsoft.com/office/2007/relationships/media" Target="../media/media17.wav"/><Relationship Id="rId12" Type="http://schemas.openxmlformats.org/officeDocument/2006/relationships/audio" Target="../media/media17.wav"/><Relationship Id="rId13" Type="http://schemas.microsoft.com/office/2007/relationships/media" Target="../media/media18.wav"/><Relationship Id="rId14" Type="http://schemas.openxmlformats.org/officeDocument/2006/relationships/audio" Target="../media/media18.wav"/><Relationship Id="rId15" Type="http://schemas.microsoft.com/office/2007/relationships/media" Target="../media/media19.wav"/><Relationship Id="rId16" Type="http://schemas.openxmlformats.org/officeDocument/2006/relationships/audio" Target="../media/media19.wav"/><Relationship Id="rId17" Type="http://schemas.openxmlformats.org/officeDocument/2006/relationships/slideLayout" Target="../slideLayouts/slideLayout2.xml"/><Relationship Id="rId18" Type="http://schemas.openxmlformats.org/officeDocument/2006/relationships/image" Target="../media/image8.png"/><Relationship Id="rId19" Type="http://schemas.openxmlformats.org/officeDocument/2006/relationships/image" Target="../media/image9.png"/><Relationship Id="rId1" Type="http://schemas.microsoft.com/office/2007/relationships/media" Target="../media/media12.wav"/><Relationship Id="rId2" Type="http://schemas.openxmlformats.org/officeDocument/2006/relationships/audio" Target="../media/media12.wav"/><Relationship Id="rId3" Type="http://schemas.microsoft.com/office/2007/relationships/media" Target="../media/media13.wav"/><Relationship Id="rId4" Type="http://schemas.openxmlformats.org/officeDocument/2006/relationships/audio" Target="../media/media13.wav"/><Relationship Id="rId5" Type="http://schemas.microsoft.com/office/2007/relationships/media" Target="../media/media14.wav"/><Relationship Id="rId6" Type="http://schemas.openxmlformats.org/officeDocument/2006/relationships/audio" Target="../media/media14.wav"/><Relationship Id="rId7" Type="http://schemas.microsoft.com/office/2007/relationships/media" Target="../media/media15.wav"/><Relationship Id="rId8" Type="http://schemas.openxmlformats.org/officeDocument/2006/relationships/audio" Target="../media/media15.wav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21.wav"/><Relationship Id="rId4" Type="http://schemas.openxmlformats.org/officeDocument/2006/relationships/audio" Target="../media/media21.wav"/><Relationship Id="rId5" Type="http://schemas.microsoft.com/office/2007/relationships/media" Target="../media/media22.wav"/><Relationship Id="rId6" Type="http://schemas.openxmlformats.org/officeDocument/2006/relationships/audio" Target="../media/media22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0.png"/><Relationship Id="rId9" Type="http://schemas.openxmlformats.org/officeDocument/2006/relationships/image" Target="../media/image2.png"/><Relationship Id="rId10" Type="http://schemas.openxmlformats.org/officeDocument/2006/relationships/image" Target="../media/image1.jpeg"/><Relationship Id="rId1" Type="http://schemas.microsoft.com/office/2007/relationships/media" Target="../media/media20.wav"/><Relationship Id="rId2" Type="http://schemas.openxmlformats.org/officeDocument/2006/relationships/audio" Target="../media/media20.wav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24.wav"/><Relationship Id="rId4" Type="http://schemas.openxmlformats.org/officeDocument/2006/relationships/audio" Target="../media/media24.wav"/><Relationship Id="rId5" Type="http://schemas.microsoft.com/office/2007/relationships/media" Target="../media/media25.wav"/><Relationship Id="rId6" Type="http://schemas.openxmlformats.org/officeDocument/2006/relationships/audio" Target="../media/media25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11.png"/><Relationship Id="rId10" Type="http://schemas.openxmlformats.org/officeDocument/2006/relationships/image" Target="../media/image2.png"/><Relationship Id="rId1" Type="http://schemas.microsoft.com/office/2007/relationships/media" Target="../media/media23.wav"/><Relationship Id="rId2" Type="http://schemas.openxmlformats.org/officeDocument/2006/relationships/audio" Target="../media/media23.wav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27.wav"/><Relationship Id="rId4" Type="http://schemas.openxmlformats.org/officeDocument/2006/relationships/audio" Target="../media/media27.wav"/><Relationship Id="rId5" Type="http://schemas.microsoft.com/office/2007/relationships/media" Target="../media/media28.wav"/><Relationship Id="rId6" Type="http://schemas.openxmlformats.org/officeDocument/2006/relationships/audio" Target="../media/media28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2.png"/><Relationship Id="rId9" Type="http://schemas.openxmlformats.org/officeDocument/2006/relationships/image" Target="../media/image2.png"/><Relationship Id="rId10" Type="http://schemas.openxmlformats.org/officeDocument/2006/relationships/image" Target="../media/image1.jpeg"/><Relationship Id="rId1" Type="http://schemas.microsoft.com/office/2007/relationships/media" Target="../media/media26.wav"/><Relationship Id="rId2" Type="http://schemas.openxmlformats.org/officeDocument/2006/relationships/audio" Target="../media/media26.wav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.png"/><Relationship Id="rId12" Type="http://schemas.openxmlformats.org/officeDocument/2006/relationships/image" Target="../media/image2.png"/><Relationship Id="rId1" Type="http://schemas.microsoft.com/office/2007/relationships/media" Target="../media/media29.wav"/><Relationship Id="rId2" Type="http://schemas.openxmlformats.org/officeDocument/2006/relationships/audio" Target="../media/media29.wav"/><Relationship Id="rId3" Type="http://schemas.microsoft.com/office/2007/relationships/media" Target="../media/media30.wav"/><Relationship Id="rId4" Type="http://schemas.openxmlformats.org/officeDocument/2006/relationships/audio" Target="../media/media30.wav"/><Relationship Id="rId5" Type="http://schemas.microsoft.com/office/2007/relationships/media" Target="../media/media31.wav"/><Relationship Id="rId6" Type="http://schemas.openxmlformats.org/officeDocument/2006/relationships/audio" Target="../media/media31.wav"/><Relationship Id="rId7" Type="http://schemas.microsoft.com/office/2007/relationships/media" Target="../media/media32.wav"/><Relationship Id="rId8" Type="http://schemas.openxmlformats.org/officeDocument/2006/relationships/audio" Target="../media/media32.wav"/><Relationship Id="rId9" Type="http://schemas.openxmlformats.org/officeDocument/2006/relationships/slideLayout" Target="../slideLayouts/slideLayout2.xml"/><Relationship Id="rId10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png"/><Relationship Id="rId12" Type="http://schemas.openxmlformats.org/officeDocument/2006/relationships/image" Target="../media/image8.png"/><Relationship Id="rId13" Type="http://schemas.openxmlformats.org/officeDocument/2006/relationships/image" Target="../media/image2.png"/><Relationship Id="rId1" Type="http://schemas.microsoft.com/office/2007/relationships/media" Target="../media/media33.wav"/><Relationship Id="rId2" Type="http://schemas.openxmlformats.org/officeDocument/2006/relationships/audio" Target="../media/media33.wav"/><Relationship Id="rId3" Type="http://schemas.microsoft.com/office/2007/relationships/media" Target="../media/media34.wav"/><Relationship Id="rId4" Type="http://schemas.openxmlformats.org/officeDocument/2006/relationships/audio" Target="../media/media34.wav"/><Relationship Id="rId5" Type="http://schemas.microsoft.com/office/2007/relationships/media" Target="../media/media35.wav"/><Relationship Id="rId6" Type="http://schemas.openxmlformats.org/officeDocument/2006/relationships/audio" Target="../media/media35.wav"/><Relationship Id="rId7" Type="http://schemas.microsoft.com/office/2007/relationships/media" Target="../media/media36.wav"/><Relationship Id="rId8" Type="http://schemas.openxmlformats.org/officeDocument/2006/relationships/audio" Target="../media/media36.wav"/><Relationship Id="rId9" Type="http://schemas.openxmlformats.org/officeDocument/2006/relationships/slideLayout" Target="../slideLayouts/slideLayout2.xml"/><Relationship Id="rId10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4.png"/><Relationship Id="rId12" Type="http://schemas.openxmlformats.org/officeDocument/2006/relationships/image" Target="../media/image15.png"/><Relationship Id="rId13" Type="http://schemas.openxmlformats.org/officeDocument/2006/relationships/image" Target="../media/image2.png"/><Relationship Id="rId14" Type="http://schemas.openxmlformats.org/officeDocument/2006/relationships/image" Target="../media/image1.jpeg"/><Relationship Id="rId1" Type="http://schemas.microsoft.com/office/2007/relationships/media" Target="../media/media37.wav"/><Relationship Id="rId2" Type="http://schemas.openxmlformats.org/officeDocument/2006/relationships/audio" Target="../media/media37.wav"/><Relationship Id="rId3" Type="http://schemas.microsoft.com/office/2007/relationships/media" Target="../media/media38.wav"/><Relationship Id="rId4" Type="http://schemas.openxmlformats.org/officeDocument/2006/relationships/audio" Target="../media/media38.wav"/><Relationship Id="rId5" Type="http://schemas.microsoft.com/office/2007/relationships/media" Target="../media/media39.wav"/><Relationship Id="rId6" Type="http://schemas.openxmlformats.org/officeDocument/2006/relationships/audio" Target="../media/media39.wav"/><Relationship Id="rId7" Type="http://schemas.microsoft.com/office/2007/relationships/media" Target="../media/media40.wav"/><Relationship Id="rId8" Type="http://schemas.openxmlformats.org/officeDocument/2006/relationships/audio" Target="../media/media40.wav"/><Relationship Id="rId9" Type="http://schemas.openxmlformats.org/officeDocument/2006/relationships/slideLayout" Target="../slideLayouts/slideLayout2.xml"/><Relationship Id="rId10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42.wav"/><Relationship Id="rId4" Type="http://schemas.openxmlformats.org/officeDocument/2006/relationships/audio" Target="../media/media42.wa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7" Type="http://schemas.openxmlformats.org/officeDocument/2006/relationships/image" Target="../media/image2.png"/><Relationship Id="rId1" Type="http://schemas.microsoft.com/office/2007/relationships/media" Target="../media/media41.wav"/><Relationship Id="rId2" Type="http://schemas.openxmlformats.org/officeDocument/2006/relationships/audio" Target="../media/media4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</a:t>
            </a:r>
            <a:br>
              <a:rPr lang="en-GB" dirty="0" smtClean="0"/>
            </a:br>
            <a:r>
              <a:rPr lang="en-GB" dirty="0" err="1" smtClean="0"/>
              <a:t>Nos</a:t>
            </a:r>
            <a:r>
              <a:rPr lang="en-GB" dirty="0" smtClean="0"/>
              <a:t> </a:t>
            </a:r>
            <a:r>
              <a:rPr lang="en-GB" dirty="0" err="1" smtClean="0"/>
              <a:t>presentamos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/>
              <a:t>Clase</a:t>
            </a:r>
            <a:r>
              <a:rPr lang="en-GB" dirty="0" smtClean="0"/>
              <a:t> 1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6560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Me </a:t>
            </a:r>
            <a:r>
              <a:rPr lang="en-GB" dirty="0" err="1" smtClean="0"/>
              <a:t>presento</a:t>
            </a:r>
            <a:r>
              <a:rPr lang="en-GB" dirty="0" smtClean="0"/>
              <a:t> </a:t>
            </a:r>
            <a:br>
              <a:rPr lang="en-GB" dirty="0" smtClean="0"/>
            </a:br>
            <a:r>
              <a:rPr lang="en-GB" i="1" dirty="0" smtClean="0"/>
              <a:t>I introduce myself</a:t>
            </a:r>
            <a:endParaRPr lang="en-GB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7" name="Picture 6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Oval Callout 6"/>
          <p:cNvSpPr>
            <a:spLocks noChangeArrowheads="1"/>
          </p:cNvSpPr>
          <p:nvPr/>
        </p:nvSpPr>
        <p:spPr bwMode="auto">
          <a:xfrm>
            <a:off x="868175" y="1600200"/>
            <a:ext cx="6629400" cy="2209800"/>
          </a:xfrm>
          <a:prstGeom prst="wedgeEllipseCallout">
            <a:avLst>
              <a:gd name="adj1" fmla="val 58412"/>
              <a:gd name="adj2" fmla="val -33926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/>
            <a:r>
              <a:rPr lang="en-AU" sz="3200" dirty="0"/>
              <a:t>¡</a:t>
            </a:r>
            <a:r>
              <a:rPr lang="en-AU" sz="3200" dirty="0" err="1"/>
              <a:t>Hola</a:t>
            </a:r>
            <a:r>
              <a:rPr lang="en-AU" sz="3200" dirty="0"/>
              <a:t>! </a:t>
            </a:r>
          </a:p>
          <a:p>
            <a:pPr eaLnBrk="1" hangingPunct="1"/>
            <a:r>
              <a:rPr lang="en-AU" sz="3200" dirty="0"/>
              <a:t>Mi </a:t>
            </a:r>
            <a:r>
              <a:rPr lang="en-AU" sz="3200" dirty="0" err="1"/>
              <a:t>nombre</a:t>
            </a:r>
            <a:r>
              <a:rPr lang="en-AU" sz="3200" dirty="0"/>
              <a:t> </a:t>
            </a:r>
            <a:r>
              <a:rPr lang="en-AU" sz="3200" dirty="0" err="1" smtClean="0"/>
              <a:t>es</a:t>
            </a:r>
            <a:r>
              <a:rPr lang="en-AU" sz="3200" dirty="0"/>
              <a:t> </a:t>
            </a:r>
            <a:r>
              <a:rPr lang="en-AU" sz="3200" dirty="0" smtClean="0"/>
              <a:t>Monica  </a:t>
            </a:r>
          </a:p>
          <a:p>
            <a:pPr eaLnBrk="1" hangingPunct="1"/>
            <a:r>
              <a:rPr lang="en-AU" sz="3200" dirty="0" smtClean="0"/>
              <a:t>Soy </a:t>
            </a:r>
            <a:r>
              <a:rPr lang="en-AU" sz="3200" dirty="0" err="1" smtClean="0"/>
              <a:t>profesor</a:t>
            </a:r>
            <a:r>
              <a:rPr lang="en-AU" sz="3200" dirty="0" smtClean="0"/>
              <a:t>/a de </a:t>
            </a:r>
            <a:r>
              <a:rPr lang="en-AU" sz="3200" dirty="0" err="1" smtClean="0"/>
              <a:t>español</a:t>
            </a:r>
            <a:r>
              <a:rPr lang="en-AU" sz="3200" dirty="0"/>
              <a:t>.</a:t>
            </a:r>
          </a:p>
        </p:txBody>
      </p:sp>
      <p:sp>
        <p:nvSpPr>
          <p:cNvPr id="14" name="Oval Callout 7"/>
          <p:cNvSpPr>
            <a:spLocks noChangeArrowheads="1"/>
          </p:cNvSpPr>
          <p:nvPr/>
        </p:nvSpPr>
        <p:spPr bwMode="auto">
          <a:xfrm>
            <a:off x="211444" y="4252166"/>
            <a:ext cx="3669766" cy="12954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AU" sz="3200" dirty="0"/>
              <a:t>¿</a:t>
            </a:r>
            <a:r>
              <a:rPr lang="en-AU" sz="3200" dirty="0" err="1"/>
              <a:t>Cuál</a:t>
            </a:r>
            <a:r>
              <a:rPr lang="en-AU" sz="3200" dirty="0"/>
              <a:t> </a:t>
            </a:r>
            <a:r>
              <a:rPr lang="en-AU" sz="3200" dirty="0" err="1"/>
              <a:t>es</a:t>
            </a:r>
            <a:r>
              <a:rPr lang="en-AU" sz="3200" dirty="0"/>
              <a:t> </a:t>
            </a:r>
          </a:p>
          <a:p>
            <a:r>
              <a:rPr lang="en-AU" sz="3200" dirty="0"/>
              <a:t>     </a:t>
            </a:r>
            <a:r>
              <a:rPr lang="en-AU" sz="3200" dirty="0" err="1"/>
              <a:t>tu</a:t>
            </a:r>
            <a:r>
              <a:rPr lang="en-AU" sz="3200" dirty="0"/>
              <a:t> </a:t>
            </a:r>
            <a:r>
              <a:rPr lang="en-AU" sz="3200" dirty="0" err="1"/>
              <a:t>nombre</a:t>
            </a:r>
            <a:r>
              <a:rPr lang="en-AU" sz="3200" dirty="0"/>
              <a:t>?</a:t>
            </a:r>
          </a:p>
          <a:p>
            <a:endParaRPr lang="en-US" sz="2400" dirty="0"/>
          </a:p>
        </p:txBody>
      </p:sp>
      <p:sp>
        <p:nvSpPr>
          <p:cNvPr id="15" name="Oval Callout 14"/>
          <p:cNvSpPr/>
          <p:nvPr/>
        </p:nvSpPr>
        <p:spPr bwMode="auto">
          <a:xfrm>
            <a:off x="4182875" y="4521093"/>
            <a:ext cx="4503925" cy="1605070"/>
          </a:xfrm>
          <a:prstGeom prst="wedgeEllipseCallout">
            <a:avLst>
              <a:gd name="adj1" fmla="val 33517"/>
              <a:gd name="adj2" fmla="val 72092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r>
              <a:rPr lang="en-AU" sz="3200" dirty="0" err="1" smtClean="0">
                <a:latin typeface="Arial" charset="0"/>
              </a:rPr>
              <a:t>Mi</a:t>
            </a:r>
            <a:r>
              <a:rPr lang="en-AU" sz="3200" dirty="0" smtClean="0">
                <a:latin typeface="Arial" charset="0"/>
              </a:rPr>
              <a:t> </a:t>
            </a:r>
            <a:r>
              <a:rPr lang="en-AU" sz="3200" dirty="0" err="1">
                <a:latin typeface="Arial" charset="0"/>
              </a:rPr>
              <a:t>nombre</a:t>
            </a:r>
            <a:r>
              <a:rPr lang="en-AU" sz="3200" dirty="0">
                <a:latin typeface="Arial" charset="0"/>
              </a:rPr>
              <a:t> </a:t>
            </a:r>
            <a:r>
              <a:rPr lang="en-AU" sz="3200" dirty="0" err="1" smtClean="0">
                <a:latin typeface="Arial" charset="0"/>
              </a:rPr>
              <a:t>es</a:t>
            </a:r>
            <a:r>
              <a:rPr lang="en-AU" sz="3200" dirty="0">
                <a:latin typeface="Arial" charset="0"/>
              </a:rPr>
              <a:t> </a:t>
            </a:r>
            <a:r>
              <a:rPr lang="en-AU" sz="3200" dirty="0" err="1" smtClean="0">
                <a:latin typeface="Arial" charset="0"/>
              </a:rPr>
              <a:t>María</a:t>
            </a:r>
            <a:r>
              <a:rPr lang="en-AU" sz="3200" dirty="0" smtClean="0">
                <a:latin typeface="Arial" charset="0"/>
              </a:rPr>
              <a:t>. </a:t>
            </a:r>
            <a:endParaRPr lang="en-AU" sz="3200" dirty="0">
              <a:latin typeface="Arial" charset="0"/>
            </a:endParaRPr>
          </a:p>
          <a:p>
            <a:pPr>
              <a:defRPr/>
            </a:pPr>
            <a:endParaRPr lang="en-US" sz="2400" dirty="0">
              <a:latin typeface="Arial" charset="0"/>
            </a:endParaRPr>
          </a:p>
        </p:txBody>
      </p:sp>
      <p:pic>
        <p:nvPicPr>
          <p:cNvPr id="12" name="Sound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420246" y="1951635"/>
            <a:ext cx="812800" cy="812800"/>
          </a:xfrm>
          <a:prstGeom prst="rect">
            <a:avLst/>
          </a:prstGeom>
        </p:spPr>
      </p:pic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11400" y="4252166"/>
            <a:ext cx="812800" cy="812800"/>
          </a:xfrm>
          <a:prstGeom prst="rect">
            <a:avLst/>
          </a:prstGeom>
        </p:spPr>
      </p:pic>
      <p:pic>
        <p:nvPicPr>
          <p:cNvPr id="17" name="Sound 16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684775" y="514116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201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72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0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336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72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20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36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0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index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988" y="4419600"/>
            <a:ext cx="21907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¿</a:t>
            </a:r>
            <a:r>
              <a:rPr lang="en-GB" dirty="0" err="1" smtClean="0"/>
              <a:t>Por</a:t>
            </a:r>
            <a:r>
              <a:rPr lang="en-GB" dirty="0" smtClean="0"/>
              <a:t> </a:t>
            </a:r>
            <a:r>
              <a:rPr lang="en-GB" dirty="0" err="1" smtClean="0"/>
              <a:t>qué</a:t>
            </a:r>
            <a:r>
              <a:rPr lang="en-GB" dirty="0" smtClean="0"/>
              <a:t> </a:t>
            </a:r>
            <a:r>
              <a:rPr lang="en-GB" dirty="0" err="1" smtClean="0"/>
              <a:t>estudias</a:t>
            </a:r>
            <a:r>
              <a:rPr lang="en-GB" dirty="0" smtClean="0"/>
              <a:t> </a:t>
            </a:r>
            <a:r>
              <a:rPr lang="en-GB" dirty="0" err="1" smtClean="0"/>
              <a:t>español</a:t>
            </a:r>
            <a:r>
              <a:rPr lang="en-GB" dirty="0" smtClean="0"/>
              <a:t>? </a:t>
            </a:r>
            <a:br>
              <a:rPr lang="en-GB" dirty="0" smtClean="0"/>
            </a:br>
            <a:r>
              <a:rPr lang="en-GB" i="1" dirty="0" smtClean="0"/>
              <a:t>Why do you study Spanish?</a:t>
            </a:r>
            <a:endParaRPr lang="en-GB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0163"/>
            <a:ext cx="8229600" cy="1016001"/>
          </a:xfrm>
        </p:spPr>
        <p:txBody>
          <a:bodyPr>
            <a:normAutofit lnSpcReduction="10000"/>
          </a:bodyPr>
          <a:lstStyle/>
          <a:p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Para 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hablar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 con </a:t>
            </a:r>
            <a: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  <a:t>amigos / </a:t>
            </a:r>
            <a:r>
              <a:rPr lang="en-AU" dirty="0" err="1" smtClean="0">
                <a:latin typeface="Arial" charset="0"/>
                <a:ea typeface="ＭＳ Ｐゴシック" charset="0"/>
                <a:cs typeface="ＭＳ Ｐゴシック" charset="0"/>
              </a:rPr>
              <a:t>familia</a:t>
            </a:r>
            <a: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AU" dirty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52482" y="1"/>
            <a:ext cx="991517" cy="991517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4560046"/>
            <a:ext cx="8229600" cy="101600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 err="1" smtClean="0">
                <a:latin typeface="Arial" charset="0"/>
                <a:ea typeface="ＭＳ Ｐゴシック" charset="0"/>
                <a:cs typeface="ＭＳ Ｐゴシック" charset="0"/>
              </a:rPr>
              <a:t>Por</a:t>
            </a:r>
            <a: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dirty="0" err="1" smtClean="0">
                <a:latin typeface="Arial" charset="0"/>
                <a:ea typeface="ＭＳ Ｐゴシック" charset="0"/>
                <a:cs typeface="ＭＳ Ｐゴシック" charset="0"/>
              </a:rPr>
              <a:t>trabajo</a:t>
            </a:r>
            <a: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  <a:t> / </a:t>
            </a:r>
            <a:r>
              <a:rPr lang="en-AU" dirty="0" err="1" smtClean="0">
                <a:latin typeface="Arial" charset="0"/>
                <a:ea typeface="ＭＳ Ｐゴシック" charset="0"/>
                <a:cs typeface="ＭＳ Ｐゴシック" charset="0"/>
              </a:rPr>
              <a:t>diversión</a:t>
            </a:r>
            <a: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GB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3290046"/>
            <a:ext cx="8229600" cy="101600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 err="1" smtClean="0">
                <a:latin typeface="Arial" charset="0"/>
                <a:ea typeface="ＭＳ Ｐゴシック" charset="0"/>
                <a:cs typeface="ＭＳ Ｐゴシック" charset="0"/>
              </a:rPr>
              <a:t>Porque</a:t>
            </a:r>
            <a: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dirty="0" err="1" smtClean="0">
                <a:latin typeface="Arial" charset="0"/>
                <a:ea typeface="ＭＳ Ｐゴシック" charset="0"/>
                <a:cs typeface="ＭＳ Ｐゴシック" charset="0"/>
              </a:rPr>
              <a:t>voy</a:t>
            </a:r>
            <a: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  <a:t> a… </a:t>
            </a:r>
            <a:r>
              <a:rPr lang="en-AU" dirty="0" err="1" smtClean="0">
                <a:latin typeface="Arial" charset="0"/>
                <a:ea typeface="ＭＳ Ｐゴシック" charset="0"/>
                <a:cs typeface="ＭＳ Ｐゴシック" charset="0"/>
              </a:rPr>
              <a:t>España</a:t>
            </a:r>
            <a: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  <a:t> / </a:t>
            </a:r>
            <a:r>
              <a:rPr lang="en-AU" dirty="0" err="1" smtClean="0">
                <a:latin typeface="Arial" charset="0"/>
                <a:ea typeface="ＭＳ Ｐゴシック" charset="0"/>
                <a:cs typeface="ＭＳ Ｐゴシック" charset="0"/>
              </a:rPr>
              <a:t>América</a:t>
            </a:r>
            <a: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  <a:t> Latina</a:t>
            </a:r>
            <a:b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GB" dirty="0"/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56831" y="718841"/>
            <a:ext cx="545354" cy="545354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880988" y="1990163"/>
            <a:ext cx="545354" cy="545354"/>
          </a:xfrm>
          <a:prstGeom prst="rect">
            <a:avLst/>
          </a:prstGeom>
        </p:spPr>
      </p:pic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272928" y="3290046"/>
            <a:ext cx="545354" cy="545354"/>
          </a:xfrm>
          <a:prstGeom prst="rect">
            <a:avLst/>
          </a:prstGeom>
        </p:spPr>
      </p:pic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090458" y="4560046"/>
            <a:ext cx="545354" cy="54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756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1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16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68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14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31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316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268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214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/>
      <p:bldP spid="3" grpId="0" build="p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Saludos</a:t>
            </a:r>
            <a:r>
              <a:rPr lang="en-GB" dirty="0" smtClean="0"/>
              <a:t> </a:t>
            </a:r>
            <a:r>
              <a:rPr lang="en-GB" i="1" dirty="0" smtClean="0"/>
              <a:t>Greetings</a:t>
            </a:r>
            <a:endParaRPr lang="en-GB" i="1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1" name="Picture 10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13" name="Picture 12" descr="hello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961" y="1417639"/>
            <a:ext cx="1736787" cy="1581064"/>
          </a:xfrm>
          <a:prstGeom prst="rect">
            <a:avLst/>
          </a:prstGeom>
        </p:spPr>
      </p:pic>
      <p:pic>
        <p:nvPicPr>
          <p:cNvPr id="14" name="Picture 13" descr="day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10" y="3495772"/>
            <a:ext cx="1524051" cy="1524051"/>
          </a:xfrm>
          <a:prstGeom prst="rect">
            <a:avLst/>
          </a:prstGeom>
        </p:spPr>
      </p:pic>
      <p:pic>
        <p:nvPicPr>
          <p:cNvPr id="15" name="Picture 14" descr="afternoon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197" y="3495772"/>
            <a:ext cx="1524051" cy="1524051"/>
          </a:xfrm>
          <a:prstGeom prst="rect">
            <a:avLst/>
          </a:prstGeom>
        </p:spPr>
      </p:pic>
      <p:pic>
        <p:nvPicPr>
          <p:cNvPr id="16" name="Picture 15" descr="night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437" y="3495772"/>
            <a:ext cx="1524051" cy="152405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0" y="5019823"/>
            <a:ext cx="286120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¡Buenos </a:t>
            </a:r>
            <a:r>
              <a:rPr lang="en-US" sz="3200" dirty="0" err="1" smtClean="0"/>
              <a:t>días</a:t>
            </a:r>
            <a:r>
              <a:rPr lang="en-US" sz="3200" dirty="0" smtClean="0"/>
              <a:t>!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08748" y="1927737"/>
            <a:ext cx="2509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¡</a:t>
            </a:r>
            <a:r>
              <a:rPr lang="en-US" sz="3600" dirty="0" err="1" smtClean="0"/>
              <a:t>Hola</a:t>
            </a:r>
            <a:r>
              <a:rPr lang="en-US" sz="3600" dirty="0" smtClean="0"/>
              <a:t>! </a:t>
            </a:r>
            <a:endParaRPr lang="en-US" sz="3600" i="1" dirty="0"/>
          </a:p>
        </p:txBody>
      </p:sp>
      <p:pic>
        <p:nvPicPr>
          <p:cNvPr id="21" name="Sound 2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008748" y="5604599"/>
            <a:ext cx="812800" cy="812800"/>
          </a:xfrm>
          <a:prstGeom prst="rect">
            <a:avLst/>
          </a:prstGeom>
        </p:spPr>
      </p:pic>
      <p:pic>
        <p:nvPicPr>
          <p:cNvPr id="22" name="Sound 2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164372" y="5626957"/>
            <a:ext cx="812800" cy="812800"/>
          </a:xfrm>
          <a:prstGeom prst="rect">
            <a:avLst/>
          </a:prstGeom>
        </p:spPr>
      </p:pic>
      <p:pic>
        <p:nvPicPr>
          <p:cNvPr id="23" name="Sound 22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13684" y="5543550"/>
            <a:ext cx="812800" cy="8128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008748" y="1371601"/>
            <a:ext cx="812800" cy="8128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124200" y="5019823"/>
            <a:ext cx="289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¡</a:t>
            </a:r>
            <a:r>
              <a:rPr lang="en-US" sz="3200" dirty="0" err="1" smtClean="0"/>
              <a:t>Buenas</a:t>
            </a:r>
            <a:r>
              <a:rPr lang="en-US" sz="3200" dirty="0" smtClean="0"/>
              <a:t> </a:t>
            </a:r>
            <a:r>
              <a:rPr lang="en-US" sz="3200" dirty="0" err="1" smtClean="0"/>
              <a:t>tardes</a:t>
            </a:r>
            <a:r>
              <a:rPr lang="en-US" sz="3200" dirty="0" smtClean="0"/>
              <a:t>!</a:t>
            </a:r>
          </a:p>
          <a:p>
            <a:endParaRPr lang="en-US" sz="3200" i="1" dirty="0"/>
          </a:p>
        </p:txBody>
      </p:sp>
      <p:sp>
        <p:nvSpPr>
          <p:cNvPr id="24" name="TextBox 23"/>
          <p:cNvSpPr txBox="1"/>
          <p:nvPr/>
        </p:nvSpPr>
        <p:spPr>
          <a:xfrm>
            <a:off x="5844816" y="5019823"/>
            <a:ext cx="329918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¡</a:t>
            </a:r>
            <a:r>
              <a:rPr lang="en-US" sz="3200" dirty="0" err="1"/>
              <a:t>Buenas</a:t>
            </a:r>
            <a:r>
              <a:rPr lang="en-US" sz="3200" dirty="0"/>
              <a:t> </a:t>
            </a:r>
            <a:r>
              <a:rPr lang="en-US" sz="3200" dirty="0" err="1"/>
              <a:t>noches</a:t>
            </a:r>
            <a:r>
              <a:rPr lang="en-US" sz="32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72045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07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15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47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215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247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207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16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7" grpId="0"/>
      <p:bldP spid="18" grpId="0"/>
      <p:bldP spid="20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ar la mano_1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349" y="1047351"/>
            <a:ext cx="1524051" cy="1524051"/>
          </a:xfrm>
          <a:prstGeom prst="rect">
            <a:avLst/>
          </a:prstGeom>
        </p:spPr>
      </p:pic>
      <p:pic>
        <p:nvPicPr>
          <p:cNvPr id="7" name="Picture 6" descr="dar un beso_1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092" y="1195294"/>
            <a:ext cx="1255084" cy="12550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Saludos</a:t>
            </a:r>
            <a:r>
              <a:rPr lang="en-GB" dirty="0" smtClean="0"/>
              <a:t> </a:t>
            </a:r>
            <a:r>
              <a:rPr lang="en-GB" i="1" dirty="0" smtClean="0"/>
              <a:t>Greetings</a:t>
            </a:r>
            <a:endParaRPr lang="en-GB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Farolito Spanish Language School</a:t>
            </a:r>
            <a:endParaRPr lang="en-GB" dirty="0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3019981" y="1417638"/>
            <a:ext cx="812800" cy="812800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686097" y="1427722"/>
            <a:ext cx="812800" cy="81280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966345" y="4406255"/>
            <a:ext cx="521946" cy="521946"/>
          </a:xfrm>
          <a:prstGeom prst="rect">
            <a:avLst/>
          </a:prstGeom>
        </p:spPr>
      </p:pic>
      <p:pic>
        <p:nvPicPr>
          <p:cNvPr id="12" name="Sound 11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966345" y="4965560"/>
            <a:ext cx="572222" cy="572222"/>
          </a:xfrm>
          <a:prstGeom prst="rect">
            <a:avLst/>
          </a:prstGeom>
        </p:spPr>
      </p:pic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2045261" y="5608215"/>
            <a:ext cx="412429" cy="412429"/>
          </a:xfrm>
          <a:prstGeom prst="rect">
            <a:avLst/>
          </a:prstGeom>
        </p:spPr>
      </p:pic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688025" y="4437079"/>
            <a:ext cx="605357" cy="605357"/>
          </a:xfrm>
          <a:prstGeom prst="rect">
            <a:avLst/>
          </a:prstGeom>
        </p:spPr>
      </p:pic>
      <p:pic>
        <p:nvPicPr>
          <p:cNvPr id="15" name="Sound 14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687642" y="4928201"/>
            <a:ext cx="572222" cy="572222"/>
          </a:xfrm>
          <a:prstGeom prst="rect">
            <a:avLst/>
          </a:prstGeom>
        </p:spPr>
      </p:pic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744574" y="5520778"/>
            <a:ext cx="515290" cy="51529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819440" y="2461157"/>
            <a:ext cx="1438253" cy="165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AU" b="1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b="1" u="sng" dirty="0">
                <a:latin typeface="Arial" charset="0"/>
                <a:ea typeface="ＭＳ Ｐゴシック" charset="0"/>
                <a:cs typeface="ＭＳ Ｐゴシック" charset="0"/>
              </a:rPr>
              <a:t>Informal</a:t>
            </a:r>
            <a:r>
              <a:rPr lang="en-AU" b="1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endParaRPr lang="en-AU" b="1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</a:pPr>
            <a:r>
              <a:rPr lang="en-AU" b="1" dirty="0" smtClean="0">
                <a:latin typeface="Arial" charset="0"/>
                <a:ea typeface="ＭＳ Ｐゴシック" charset="0"/>
                <a:cs typeface="ＭＳ Ｐゴシック" charset="0"/>
              </a:rPr>
              <a:t>     TÚ </a:t>
            </a:r>
            <a:endParaRPr lang="en-AU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</a:pPr>
            <a:endParaRPr lang="en-AU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</a:pPr>
            <a: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  <a:t>¿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Qué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tal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? </a:t>
            </a:r>
            <a: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  <a:t>         </a:t>
            </a:r>
            <a:endParaRPr lang="en-AU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</a:pP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           ¿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Cómo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est</a:t>
            </a:r>
            <a:r>
              <a:rPr lang="en-AU" b="1" dirty="0" err="1">
                <a:latin typeface="Arial" charset="0"/>
                <a:ea typeface="ＭＳ Ｐゴシック" charset="0"/>
                <a:cs typeface="ＭＳ Ｐゴシック" charset="0"/>
              </a:rPr>
              <a:t>ás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? 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113261" y="2240522"/>
            <a:ext cx="1659139" cy="120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en-AU" b="1" u="sng" dirty="0" smtClean="0">
                <a:latin typeface="Arial" charset="0"/>
                <a:ea typeface="ＭＳ Ｐゴシック" charset="0"/>
                <a:cs typeface="ＭＳ Ｐゴシック" charset="0"/>
              </a:rPr>
              <a:t>Formal</a:t>
            </a:r>
          </a:p>
          <a:p>
            <a:pPr>
              <a:lnSpc>
                <a:spcPct val="80000"/>
              </a:lnSpc>
              <a:buNone/>
            </a:pPr>
            <a:r>
              <a:rPr lang="en-AU" b="1" dirty="0">
                <a:latin typeface="Arial" charset="0"/>
                <a:ea typeface="ＭＳ Ｐゴシック" charset="0"/>
                <a:cs typeface="ＭＳ Ｐゴシック" charset="0"/>
              </a:rPr>
              <a:t>USTED </a:t>
            </a:r>
            <a:endParaRPr lang="en-AU" b="1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None/>
            </a:pPr>
            <a:endParaRPr lang="en-AU" b="1" u="sng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</a:pP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¿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Cómo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est</a:t>
            </a:r>
            <a:r>
              <a:rPr lang="en-AU" b="1" dirty="0" err="1">
                <a:latin typeface="Arial" charset="0"/>
                <a:ea typeface="ＭＳ Ｐゴシック" charset="0"/>
                <a:cs typeface="ＭＳ Ｐゴシック" charset="0"/>
              </a:rPr>
              <a:t>á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?</a:t>
            </a:r>
          </a:p>
          <a:p>
            <a:pPr>
              <a:lnSpc>
                <a:spcPct val="80000"/>
              </a:lnSpc>
              <a:buNone/>
            </a:pPr>
            <a:endParaRPr lang="en-AU" b="1" u="sng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57690" y="4667228"/>
            <a:ext cx="2381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+++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Estupendo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/a</a:t>
            </a:r>
          </a:p>
          <a:p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457690" y="5132092"/>
            <a:ext cx="1698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++ 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Muy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bien</a:t>
            </a:r>
            <a:endParaRPr lang="en-AU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488291" y="5608215"/>
            <a:ext cx="1667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+   Bien</a:t>
            </a:r>
          </a:p>
          <a:p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365035" y="4485761"/>
            <a:ext cx="2034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-   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Más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 o 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menos</a:t>
            </a:r>
            <a:endParaRPr lang="en-AU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365035" y="5057736"/>
            <a:ext cx="1881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--   Mal</a:t>
            </a:r>
          </a:p>
          <a:p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365035" y="5537782"/>
            <a:ext cx="1727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---   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Muy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 mal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006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6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97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98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235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231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321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182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6" dur="249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5" dur="46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1" dur="297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7" dur="298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0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3" dur="235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231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5" dur="321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1" dur="182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7" dur="249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9" grpId="0"/>
      <p:bldP spid="20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¿</a:t>
            </a:r>
            <a:r>
              <a:rPr lang="en-GB" dirty="0" err="1" smtClean="0"/>
              <a:t>Qué</a:t>
            </a:r>
            <a:r>
              <a:rPr lang="en-GB" dirty="0" smtClean="0"/>
              <a:t> </a:t>
            </a:r>
            <a:r>
              <a:rPr lang="en-GB" dirty="0" err="1" smtClean="0"/>
              <a:t>tal</a:t>
            </a:r>
            <a:r>
              <a:rPr lang="en-GB" dirty="0" smtClean="0"/>
              <a:t>? </a:t>
            </a:r>
            <a:r>
              <a:rPr lang="en-GB" i="1" dirty="0" smtClean="0"/>
              <a:t>How are you?</a:t>
            </a:r>
            <a:endParaRPr lang="en-GB" i="1" dirty="0"/>
          </a:p>
        </p:txBody>
      </p:sp>
      <p:sp>
        <p:nvSpPr>
          <p:cNvPr id="4" name="AutoShape 1"/>
          <p:cNvSpPr>
            <a:spLocks noGrp="1" noChangeArrowheads="1"/>
          </p:cNvSpPr>
          <p:nvPr>
            <p:ph idx="1"/>
          </p:nvPr>
        </p:nvSpPr>
        <p:spPr bwMode="auto">
          <a:xfrm>
            <a:off x="457200" y="1600200"/>
            <a:ext cx="4402667" cy="1126067"/>
          </a:xfrm>
          <a:prstGeom prst="wedgeEllipseCallout">
            <a:avLst>
              <a:gd name="adj1" fmla="val 8816"/>
              <a:gd name="adj2" fmla="val 87403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Hola</a:t>
            </a:r>
            <a: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, ¿</a:t>
            </a:r>
            <a:r>
              <a:rPr kumimoji="0" lang="en-US" sz="24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cómo</a:t>
            </a:r>
            <a: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</a:t>
            </a:r>
            <a:r>
              <a:rPr kumimoji="0" lang="en-US" sz="24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estás</a:t>
            </a:r>
            <a: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b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GB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5403320" y="1807105"/>
            <a:ext cx="3283480" cy="1947174"/>
          </a:xfrm>
          <a:prstGeom prst="wedgeEllipseCallout">
            <a:avLst>
              <a:gd name="adj1" fmla="val 48674"/>
              <a:gd name="adj2" fmla="val 81571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Muy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bien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, gracias, ¿y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tú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b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135468" y="2685811"/>
            <a:ext cx="2235200" cy="1460659"/>
          </a:xfrm>
          <a:prstGeom prst="wedgeEllipseCallout">
            <a:avLst>
              <a:gd name="adj1" fmla="val 59733"/>
              <a:gd name="adj2" fmla="val 21577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Bien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también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.</a:t>
            </a:r>
            <a:b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pic>
        <p:nvPicPr>
          <p:cNvPr id="9" name="Picture 8" descr="hola_1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455" y="3424079"/>
            <a:ext cx="2827865" cy="2827865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903134" y="2188634"/>
            <a:ext cx="266700" cy="266700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20800" y="3022600"/>
            <a:ext cx="330200" cy="3302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 flipH="1">
            <a:off x="7759013" y="3022600"/>
            <a:ext cx="401479" cy="401479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1" name="Picture 10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625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3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9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4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3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34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39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build="p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Formal: </a:t>
            </a:r>
            <a:br>
              <a:rPr lang="en-GB" dirty="0" smtClean="0"/>
            </a:br>
            <a:r>
              <a:rPr lang="en-GB" dirty="0" smtClean="0"/>
              <a:t>¿</a:t>
            </a:r>
            <a:r>
              <a:rPr lang="en-GB" dirty="0" err="1" smtClean="0"/>
              <a:t>Cómo</a:t>
            </a:r>
            <a:r>
              <a:rPr lang="en-GB" dirty="0" smtClean="0"/>
              <a:t> </a:t>
            </a:r>
            <a:r>
              <a:rPr lang="en-GB" dirty="0" err="1" smtClean="0"/>
              <a:t>está</a:t>
            </a:r>
            <a:r>
              <a:rPr lang="en-GB" dirty="0" smtClean="0"/>
              <a:t>? </a:t>
            </a:r>
            <a:r>
              <a:rPr lang="en-GB" i="1" dirty="0" smtClean="0"/>
              <a:t>How are you?</a:t>
            </a:r>
            <a:endParaRPr lang="en-GB" i="1" dirty="0"/>
          </a:p>
        </p:txBody>
      </p:sp>
      <p:sp>
        <p:nvSpPr>
          <p:cNvPr id="4" name="AutoShape 1"/>
          <p:cNvSpPr>
            <a:spLocks noGrp="1" noChangeArrowheads="1"/>
          </p:cNvSpPr>
          <p:nvPr>
            <p:ph idx="1"/>
          </p:nvPr>
        </p:nvSpPr>
        <p:spPr bwMode="auto">
          <a:xfrm>
            <a:off x="457200" y="1569602"/>
            <a:ext cx="4402667" cy="1126067"/>
          </a:xfrm>
          <a:prstGeom prst="wedgeEllipseCallout">
            <a:avLst>
              <a:gd name="adj1" fmla="val 8816"/>
              <a:gd name="adj2" fmla="val 87403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Buenos </a:t>
            </a:r>
            <a:r>
              <a:rPr kumimoji="0" lang="en-US" sz="24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días</a:t>
            </a:r>
            <a:r>
              <a:rPr kumimoji="0" lang="en-US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, </a:t>
            </a:r>
            <a: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¿</a:t>
            </a:r>
            <a:r>
              <a:rPr kumimoji="0" lang="en-US" sz="24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cómo</a:t>
            </a:r>
            <a: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</a:t>
            </a:r>
            <a:r>
              <a:rPr kumimoji="0" lang="en-US" sz="24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está</a:t>
            </a:r>
            <a:r>
              <a:rPr kumimoji="0" lang="en-US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/>
            </a:r>
            <a:b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GB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5403320" y="1807105"/>
            <a:ext cx="3283480" cy="1947174"/>
          </a:xfrm>
          <a:prstGeom prst="wedgeEllipseCallout">
            <a:avLst>
              <a:gd name="adj1" fmla="val 48674"/>
              <a:gd name="adj2" fmla="val 81571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Muy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bien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, gracias, ¿y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usted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/>
            </a:r>
            <a:b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135468" y="2685811"/>
            <a:ext cx="2235200" cy="1460659"/>
          </a:xfrm>
          <a:prstGeom prst="wedgeEllipseCallout">
            <a:avLst>
              <a:gd name="adj1" fmla="val 59733"/>
              <a:gd name="adj2" fmla="val 21577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Bien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también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.</a:t>
            </a:r>
            <a:b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1" name="Picture 10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12" name="Picture 11" descr="abuelo_3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329" y="3754280"/>
            <a:ext cx="2353554" cy="2353554"/>
          </a:xfrm>
          <a:prstGeom prst="rect">
            <a:avLst/>
          </a:prstGeom>
        </p:spPr>
      </p:pic>
      <p:pic>
        <p:nvPicPr>
          <p:cNvPr id="15" name="Sound 1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667001" y="2282399"/>
            <a:ext cx="563282" cy="563282"/>
          </a:xfrm>
          <a:prstGeom prst="rect">
            <a:avLst/>
          </a:prstGeom>
        </p:spPr>
      </p:pic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590488" y="2949388"/>
            <a:ext cx="472141" cy="472141"/>
          </a:xfrm>
          <a:prstGeom prst="rect">
            <a:avLst/>
          </a:prstGeom>
        </p:spPr>
      </p:pic>
      <p:pic>
        <p:nvPicPr>
          <p:cNvPr id="18" name="Sound 17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336117" y="3001682"/>
            <a:ext cx="555812" cy="55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135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52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87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85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52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85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287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4" grpId="0" build="p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 </a:t>
            </a:r>
            <a:r>
              <a:rPr lang="en-GB" dirty="0" err="1" smtClean="0"/>
              <a:t>nombre</a:t>
            </a:r>
            <a:r>
              <a:rPr lang="en-GB" dirty="0" smtClean="0"/>
              <a:t> </a:t>
            </a:r>
            <a:r>
              <a:rPr lang="en-GB" i="1" dirty="0" smtClean="0"/>
              <a:t>The name</a:t>
            </a:r>
            <a:endParaRPr lang="en-GB" i="1" dirty="0"/>
          </a:p>
        </p:txBody>
      </p:sp>
      <p:sp>
        <p:nvSpPr>
          <p:cNvPr id="4" name="AutoShape 2"/>
          <p:cNvSpPr>
            <a:spLocks noGrp="1" noChangeArrowheads="1"/>
          </p:cNvSpPr>
          <p:nvPr>
            <p:ph idx="1"/>
          </p:nvPr>
        </p:nvSpPr>
        <p:spPr bwMode="auto">
          <a:xfrm>
            <a:off x="0" y="1412876"/>
            <a:ext cx="4555066" cy="2142066"/>
          </a:xfrm>
          <a:prstGeom prst="wedgeEllipseCallout">
            <a:avLst>
              <a:gd name="adj1" fmla="val -40259"/>
              <a:gd name="adj2" fmla="val 72309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dirty="0" smtClean="0">
                <a:latin typeface="Arial" charset="0"/>
                <a:ea typeface="ＭＳ Ｐゴシック" charset="0"/>
              </a:rPr>
              <a:t>¿</a:t>
            </a:r>
            <a:r>
              <a:rPr lang="en-GB" sz="2400" dirty="0" err="1" smtClean="0">
                <a:latin typeface="Arial" charset="0"/>
                <a:ea typeface="ＭＳ Ｐゴシック" charset="0"/>
              </a:rPr>
              <a:t>Cuál</a:t>
            </a:r>
            <a:r>
              <a:rPr lang="en-GB" sz="2400" dirty="0" smtClean="0">
                <a:latin typeface="Arial" charset="0"/>
                <a:ea typeface="ＭＳ Ｐゴシック" charset="0"/>
              </a:rPr>
              <a:t> </a:t>
            </a:r>
            <a:r>
              <a:rPr lang="en-GB" sz="2400" dirty="0" err="1" smtClean="0">
                <a:latin typeface="Arial" charset="0"/>
                <a:ea typeface="ＭＳ Ｐゴシック" charset="0"/>
              </a:rPr>
              <a:t>es</a:t>
            </a:r>
            <a:r>
              <a:rPr lang="en-GB" sz="2400" dirty="0" smtClean="0">
                <a:latin typeface="Arial" charset="0"/>
                <a:ea typeface="ＭＳ Ｐゴシック" charset="0"/>
              </a:rPr>
              <a:t> </a:t>
            </a:r>
            <a:r>
              <a:rPr lang="en-GB" sz="2400" dirty="0" err="1" smtClean="0">
                <a:latin typeface="Arial" charset="0"/>
                <a:ea typeface="ＭＳ Ｐゴシック" charset="0"/>
              </a:rPr>
              <a:t>tu</a:t>
            </a:r>
            <a:r>
              <a:rPr lang="en-GB" sz="2400" dirty="0" smtClean="0">
                <a:latin typeface="Arial" charset="0"/>
                <a:ea typeface="ＭＳ Ｐゴシック" charset="0"/>
              </a:rPr>
              <a:t> </a:t>
            </a:r>
            <a:r>
              <a:rPr lang="en-GB" sz="2400" dirty="0" err="1" smtClean="0">
                <a:latin typeface="Arial" charset="0"/>
                <a:ea typeface="ＭＳ Ｐゴシック" charset="0"/>
              </a:rPr>
              <a:t>nombre</a:t>
            </a:r>
            <a:r>
              <a:rPr lang="en-GB" sz="2400" dirty="0" smtClean="0">
                <a:latin typeface="Arial" charset="0"/>
                <a:ea typeface="ＭＳ Ｐゴシック" charset="0"/>
              </a:rPr>
              <a:t>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2400" dirty="0" smtClean="0">
              <a:latin typeface="Arial" charset="0"/>
              <a:ea typeface="ＭＳ Ｐゴシック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¿</a:t>
            </a:r>
            <a:r>
              <a:rPr kumimoji="0" lang="en-GB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Cómo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 </a:t>
            </a:r>
            <a:r>
              <a:rPr kumimoji="0" lang="en-GB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te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 llamas?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6" name="Picture 5" descr="nombr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574" y="4419574"/>
            <a:ext cx="2438426" cy="2438426"/>
          </a:xfrm>
          <a:prstGeom prst="rect">
            <a:avLst/>
          </a:prstGeom>
        </p:spPr>
      </p:pic>
      <p:sp>
        <p:nvSpPr>
          <p:cNvPr id="5" name="AutoShape 3"/>
          <p:cNvSpPr txBox="1">
            <a:spLocks noChangeArrowheads="1"/>
          </p:cNvSpPr>
          <p:nvPr/>
        </p:nvSpPr>
        <p:spPr bwMode="auto">
          <a:xfrm>
            <a:off x="3437465" y="3098800"/>
            <a:ext cx="4690535" cy="1803400"/>
          </a:xfrm>
          <a:prstGeom prst="wedgeEllipseCallout">
            <a:avLst>
              <a:gd name="adj1" fmla="val 30592"/>
              <a:gd name="adj2" fmla="val 58779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Mi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nombre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</a:t>
            </a:r>
            <a:r>
              <a:rPr lang="en-US" sz="2400" dirty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Romina</a:t>
            </a:r>
            <a:endParaRPr lang="en-US" sz="2400" dirty="0" smtClean="0">
              <a:latin typeface="Arial"/>
              <a:ea typeface="ÇlÇr ñæí©" charset="0"/>
              <a:cs typeface="Arial"/>
            </a:endParaRPr>
          </a:p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sz="2400" dirty="0">
              <a:latin typeface="Arial"/>
              <a:ea typeface="ÇlÇr ñæí©" charset="0"/>
              <a:cs typeface="Arial"/>
            </a:endParaRPr>
          </a:p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Me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llamo</a:t>
            </a:r>
            <a:r>
              <a:rPr lang="en-US" sz="2400" dirty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Fernanda</a:t>
            </a:r>
            <a:endParaRPr lang="en-US" sz="2400" dirty="0">
              <a:latin typeface="Arial"/>
              <a:ea typeface="ÇlÇr ñæí©" charset="0"/>
              <a:cs typeface="Arial"/>
            </a:endParaRPr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 flipH="1">
            <a:off x="7027344" y="4216374"/>
            <a:ext cx="406399" cy="406399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 flipH="1">
            <a:off x="7298279" y="3554942"/>
            <a:ext cx="406399" cy="406399"/>
          </a:xfrm>
          <a:prstGeom prst="rect">
            <a:avLst/>
          </a:prstGeom>
        </p:spPr>
      </p:pic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2" name="Picture 11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537686" y="2323423"/>
            <a:ext cx="416210" cy="41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623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00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68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5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5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368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600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build="p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58800" y="90906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/>
              <a:t>¡</a:t>
            </a:r>
            <a:r>
              <a:rPr lang="en-GB" dirty="0" smtClean="0"/>
              <a:t>Mucho gusto! </a:t>
            </a:r>
            <a:r>
              <a:rPr lang="en-GB" i="1" dirty="0" smtClean="0"/>
              <a:t>Nice to meet you!</a:t>
            </a:r>
            <a:endParaRPr lang="en-GB" i="1" dirty="0"/>
          </a:p>
        </p:txBody>
      </p:sp>
      <p:sp>
        <p:nvSpPr>
          <p:cNvPr id="4" name="AutoShape 2"/>
          <p:cNvSpPr>
            <a:spLocks noGrp="1" noChangeArrowheads="1"/>
          </p:cNvSpPr>
          <p:nvPr>
            <p:ph idx="1"/>
          </p:nvPr>
        </p:nvSpPr>
        <p:spPr bwMode="auto">
          <a:xfrm>
            <a:off x="187006" y="2196097"/>
            <a:ext cx="3485129" cy="1888868"/>
          </a:xfrm>
          <a:prstGeom prst="wedgeEllipseCallout">
            <a:avLst>
              <a:gd name="adj1" fmla="val -24842"/>
              <a:gd name="adj2" fmla="val 81642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Me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 </a:t>
            </a:r>
            <a:r>
              <a:rPr kumimoji="0" lang="en-GB" sz="2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llamo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 </a:t>
            </a:r>
            <a:r>
              <a:rPr kumimoji="0" lang="en-GB" sz="2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Mónica</a:t>
            </a:r>
            <a:r>
              <a:rPr lang="en-GB" sz="2400" dirty="0" smtClean="0">
                <a:latin typeface="Arial" charset="0"/>
                <a:ea typeface="ＭＳ Ｐゴシック" charset="0"/>
              </a:rPr>
              <a:t>, ¿y </a:t>
            </a:r>
            <a:r>
              <a:rPr lang="es-ES_tradnl" sz="2400" dirty="0" smtClean="0">
                <a:latin typeface="Arial" charset="0"/>
                <a:ea typeface="ＭＳ Ｐゴシック" charset="0"/>
              </a:rPr>
              <a:t>tú</a:t>
            </a:r>
            <a:r>
              <a:rPr lang="en-GB" sz="2400" dirty="0" smtClean="0">
                <a:latin typeface="Arial" charset="0"/>
                <a:ea typeface="ＭＳ Ｐゴシック" charset="0"/>
              </a:rPr>
              <a:t>? </a:t>
            </a:r>
            <a:endParaRPr lang="en-US" sz="2400" dirty="0">
              <a:solidFill>
                <a:prstClr val="black"/>
              </a:solidFill>
              <a:latin typeface="Tahom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" name="AutoShape 3"/>
          <p:cNvSpPr txBox="1">
            <a:spLocks noChangeArrowheads="1"/>
          </p:cNvSpPr>
          <p:nvPr/>
        </p:nvSpPr>
        <p:spPr bwMode="auto">
          <a:xfrm>
            <a:off x="5691810" y="2333825"/>
            <a:ext cx="3299184" cy="1827638"/>
          </a:xfrm>
          <a:prstGeom prst="wedgeEllipseCallout">
            <a:avLst>
              <a:gd name="adj1" fmla="val 33838"/>
              <a:gd name="adj2" fmla="val 62128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Mi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nombre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</a:t>
            </a:r>
            <a:r>
              <a:rPr lang="en-US" sz="2400" dirty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María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.</a:t>
            </a:r>
          </a:p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sz="2400" dirty="0">
              <a:latin typeface="Arial"/>
              <a:ea typeface="ÇlÇr ñæí©" charset="0"/>
              <a:cs typeface="Arial"/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2" name="Picture 11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13" name="AutoShape 2"/>
          <p:cNvSpPr txBox="1">
            <a:spLocks noChangeArrowheads="1"/>
          </p:cNvSpPr>
          <p:nvPr/>
        </p:nvSpPr>
        <p:spPr bwMode="auto">
          <a:xfrm>
            <a:off x="2017071" y="3965232"/>
            <a:ext cx="2861206" cy="1524628"/>
          </a:xfrm>
          <a:prstGeom prst="wedgeEllipseCallout">
            <a:avLst>
              <a:gd name="adj1" fmla="val -40259"/>
              <a:gd name="adj2" fmla="val 72309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dirty="0"/>
              <a:t>¡</a:t>
            </a:r>
            <a:r>
              <a:rPr lang="es-ES_tradnl" sz="2400" dirty="0" smtClean="0">
                <a:latin typeface="Arial" charset="0"/>
                <a:ea typeface="ＭＳ Ｐゴシック" charset="0"/>
              </a:rPr>
              <a:t>Mucho gusto, María!</a:t>
            </a:r>
            <a:endParaRPr lang="en-GB" sz="2400" dirty="0">
              <a:latin typeface="Arial" charset="0"/>
              <a:ea typeface="ＭＳ Ｐゴシック" charset="0"/>
            </a:endParaRPr>
          </a:p>
        </p:txBody>
      </p:sp>
      <p:pic>
        <p:nvPicPr>
          <p:cNvPr id="18" name="Picture 17" descr="hello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27546"/>
            <a:ext cx="2017071" cy="2279624"/>
          </a:xfrm>
          <a:prstGeom prst="rect">
            <a:avLst/>
          </a:prstGeom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859335" y="2712770"/>
            <a:ext cx="812800" cy="812800"/>
          </a:xfrm>
          <a:prstGeom prst="rect">
            <a:avLst/>
          </a:prstGeom>
        </p:spPr>
      </p:pic>
      <p:pic>
        <p:nvPicPr>
          <p:cNvPr id="20" name="Sound 1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672135" y="5083460"/>
            <a:ext cx="812800" cy="812800"/>
          </a:xfrm>
          <a:prstGeom prst="rect">
            <a:avLst/>
          </a:prstGeom>
        </p:spPr>
      </p:pic>
      <p:pic>
        <p:nvPicPr>
          <p:cNvPr id="21" name="Sound 2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315200" y="3272165"/>
            <a:ext cx="812800" cy="812800"/>
          </a:xfrm>
          <a:prstGeom prst="rect">
            <a:avLst/>
          </a:prstGeom>
        </p:spPr>
      </p:pic>
      <p:sp>
        <p:nvSpPr>
          <p:cNvPr id="14" name="AutoShape 2"/>
          <p:cNvSpPr txBox="1">
            <a:spLocks noChangeArrowheads="1"/>
          </p:cNvSpPr>
          <p:nvPr/>
        </p:nvSpPr>
        <p:spPr bwMode="auto">
          <a:xfrm>
            <a:off x="5382589" y="4371632"/>
            <a:ext cx="2861206" cy="1524628"/>
          </a:xfrm>
          <a:prstGeom prst="wedgeEllipseCallout">
            <a:avLst>
              <a:gd name="adj1" fmla="val 66158"/>
              <a:gd name="adj2" fmla="val -11984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AU" sz="2400" dirty="0" err="1" smtClean="0"/>
              <a:t>Igualmente</a:t>
            </a:r>
            <a:r>
              <a:rPr lang="en-AU" sz="2400" dirty="0" smtClean="0"/>
              <a:t>.</a:t>
            </a:r>
            <a:endParaRPr lang="en-GB" sz="2400" dirty="0">
              <a:latin typeface="Arial" charset="0"/>
              <a:ea typeface="ＭＳ Ｐゴシック" charset="0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659592" y="518194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76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29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68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85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7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229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185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268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17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 build="p" animBg="1"/>
      <p:bldP spid="5" grpId="0" animBg="1"/>
      <p:bldP spid="13" grpId="0" animBg="1"/>
      <p:bldP spid="14" grpId="0" animBg="1"/>
      <p:bldP spid="14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dirty="0" err="1">
                <a:ea typeface="ＭＳ Ｐゴシック" charset="0"/>
                <a:cs typeface="ＭＳ Ｐゴシック" charset="0"/>
              </a:rPr>
              <a:t>Presentarse</a:t>
            </a:r>
            <a:r>
              <a:rPr lang="en-AU" dirty="0">
                <a:ea typeface="ＭＳ Ｐゴシック" charset="0"/>
                <a:cs typeface="ＭＳ Ｐゴシック" charset="0"/>
              </a:rPr>
              <a:t/>
            </a:r>
            <a:br>
              <a:rPr lang="en-AU" dirty="0">
                <a:ea typeface="ＭＳ Ｐゴシック" charset="0"/>
                <a:cs typeface="ＭＳ Ｐゴシック" charset="0"/>
              </a:rPr>
            </a:br>
            <a:r>
              <a:rPr lang="en-AU" i="1" dirty="0" smtClean="0">
                <a:ea typeface="ＭＳ Ｐゴシック" charset="0"/>
                <a:cs typeface="ＭＳ Ｐゴシック" charset="0"/>
              </a:rPr>
              <a:t>Introducing yourself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Picture 6" descr="dar un beso_1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092" y="2807881"/>
            <a:ext cx="1255084" cy="1255084"/>
          </a:xfrm>
          <a:prstGeom prst="rect">
            <a:avLst/>
          </a:prstGeom>
        </p:spPr>
      </p:pic>
      <p:pic>
        <p:nvPicPr>
          <p:cNvPr id="8" name="Picture 7" descr="dar la mano_1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236" y="2807881"/>
            <a:ext cx="1524051" cy="152405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54239" y="2130585"/>
            <a:ext cx="29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INFORMAL (</a:t>
            </a:r>
            <a:r>
              <a:rPr lang="en-GB" sz="2800" b="1" dirty="0" err="1"/>
              <a:t>Tú</a:t>
            </a:r>
            <a:r>
              <a:rPr lang="en-GB" sz="2800" b="1" dirty="0"/>
              <a:t>)	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211222" y="4293797"/>
            <a:ext cx="306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¿</a:t>
            </a:r>
            <a:r>
              <a:rPr lang="en-GB" sz="2400" dirty="0" err="1"/>
              <a:t>Cuál</a:t>
            </a:r>
            <a:r>
              <a:rPr lang="en-GB" sz="2400" dirty="0"/>
              <a:t> </a:t>
            </a:r>
            <a:r>
              <a:rPr lang="en-GB" sz="2400" dirty="0" err="1"/>
              <a:t>es</a:t>
            </a:r>
            <a:r>
              <a:rPr lang="en-GB" sz="2400" dirty="0"/>
              <a:t> </a:t>
            </a:r>
            <a:r>
              <a:rPr lang="en-GB" sz="2400" b="1" dirty="0" err="1"/>
              <a:t>tu</a:t>
            </a:r>
            <a:r>
              <a:rPr lang="en-GB" sz="2400" dirty="0"/>
              <a:t> </a:t>
            </a:r>
            <a:r>
              <a:rPr lang="en-GB" sz="2400" dirty="0" err="1"/>
              <a:t>nombre</a:t>
            </a:r>
            <a:r>
              <a:rPr lang="en-GB" sz="2400" dirty="0"/>
              <a:t>?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257124" y="4935208"/>
            <a:ext cx="2937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¿</a:t>
            </a:r>
            <a:r>
              <a:rPr lang="en-GB" sz="2400" dirty="0" err="1"/>
              <a:t>Cómo</a:t>
            </a:r>
            <a:r>
              <a:rPr lang="en-GB" sz="2400" dirty="0"/>
              <a:t> </a:t>
            </a:r>
            <a:r>
              <a:rPr lang="en-GB" sz="2400" b="1" dirty="0" err="1"/>
              <a:t>te</a:t>
            </a:r>
            <a:r>
              <a:rPr lang="en-GB" sz="2400" dirty="0"/>
              <a:t> llamas?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909250" y="2177697"/>
            <a:ext cx="29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FORMAL (</a:t>
            </a:r>
            <a:r>
              <a:rPr lang="en-GB" sz="2800" b="1" dirty="0" err="1"/>
              <a:t>Usted</a:t>
            </a:r>
            <a:r>
              <a:rPr lang="en-GB" sz="2800" b="1" dirty="0"/>
              <a:t>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86305" y="4062965"/>
            <a:ext cx="2990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¿</a:t>
            </a:r>
            <a:r>
              <a:rPr lang="en-GB" sz="2400" dirty="0" err="1"/>
              <a:t>Cuál</a:t>
            </a:r>
            <a:r>
              <a:rPr lang="en-GB" sz="2400" dirty="0"/>
              <a:t> </a:t>
            </a:r>
            <a:r>
              <a:rPr lang="en-GB" sz="2400" dirty="0" err="1"/>
              <a:t>es</a:t>
            </a:r>
            <a:r>
              <a:rPr lang="en-GB" sz="2400" dirty="0"/>
              <a:t> </a:t>
            </a:r>
            <a:r>
              <a:rPr lang="en-GB" sz="2400" b="1" dirty="0" err="1"/>
              <a:t>su</a:t>
            </a:r>
            <a:r>
              <a:rPr lang="en-GB" sz="2400" dirty="0"/>
              <a:t> </a:t>
            </a:r>
            <a:r>
              <a:rPr lang="en-GB" sz="2400" dirty="0" err="1"/>
              <a:t>nombre</a:t>
            </a:r>
            <a:r>
              <a:rPr lang="en-GB" sz="2400" dirty="0"/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79627" y="4885595"/>
            <a:ext cx="2592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¿</a:t>
            </a:r>
            <a:r>
              <a:rPr lang="en-GB" sz="2400" dirty="0" err="1"/>
              <a:t>Cómo</a:t>
            </a:r>
            <a:r>
              <a:rPr lang="en-GB" sz="2400" dirty="0"/>
              <a:t> </a:t>
            </a:r>
            <a:r>
              <a:rPr lang="en-GB" sz="2400" b="1" dirty="0"/>
              <a:t>se</a:t>
            </a:r>
            <a:r>
              <a:rPr lang="en-GB" sz="2400" dirty="0"/>
              <a:t> llama?</a:t>
            </a:r>
          </a:p>
        </p:txBody>
      </p:sp>
      <p:pic>
        <p:nvPicPr>
          <p:cNvPr id="17" name="Sound 1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98422" y="4118230"/>
            <a:ext cx="812800" cy="812800"/>
          </a:xfrm>
          <a:prstGeom prst="rect">
            <a:avLst/>
          </a:prstGeom>
        </p:spPr>
      </p:pic>
      <p:pic>
        <p:nvPicPr>
          <p:cNvPr id="18" name="Sound 1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98422" y="4885595"/>
            <a:ext cx="812800" cy="812800"/>
          </a:xfrm>
          <a:prstGeom prst="rect">
            <a:avLst/>
          </a:prstGeom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4015138"/>
            <a:ext cx="812800" cy="812800"/>
          </a:xfrm>
          <a:prstGeom prst="rect">
            <a:avLst/>
          </a:prstGeom>
        </p:spPr>
      </p:pic>
      <p:pic>
        <p:nvPicPr>
          <p:cNvPr id="20" name="Sound 19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475546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44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61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8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19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26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61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198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219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226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1" grpId="0"/>
      <p:bldP spid="12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España_1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1102"/>
            <a:ext cx="1524051" cy="1524051"/>
          </a:xfrm>
          <a:prstGeom prst="rect">
            <a:avLst/>
          </a:prstGeom>
        </p:spPr>
      </p:pic>
      <p:pic>
        <p:nvPicPr>
          <p:cNvPr id="11" name="Picture 10" descr="mundo.png"/>
          <p:cNvPicPr>
            <a:picLocks noChangeAspect="1"/>
          </p:cNvPicPr>
          <p:nvPr/>
        </p:nvPicPr>
        <p:blipFill>
          <a:blip r:embed="rId1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159" y="2099589"/>
            <a:ext cx="3826908" cy="38269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Nacionalidad</a:t>
            </a:r>
            <a:r>
              <a:rPr lang="en-GB" dirty="0" smtClean="0"/>
              <a:t> </a:t>
            </a:r>
            <a:r>
              <a:rPr lang="en-GB" i="1" dirty="0" smtClean="0"/>
              <a:t>Nationality</a:t>
            </a:r>
            <a:endParaRPr lang="en-GB" i="1" dirty="0"/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253975" y="1292460"/>
            <a:ext cx="3860799" cy="1264474"/>
          </a:xfrm>
          <a:prstGeom prst="wedgeEllipseCallout">
            <a:avLst>
              <a:gd name="adj1" fmla="val -42072"/>
              <a:gd name="adj2" fmla="val 70632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¿De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dónde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eres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?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5229174" y="1417638"/>
            <a:ext cx="3867150" cy="1933575"/>
          </a:xfrm>
          <a:prstGeom prst="wedgeEllipseCallout">
            <a:avLst>
              <a:gd name="adj1" fmla="val 34838"/>
              <a:gd name="adj2" fmla="val 62030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Soy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a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ustraliano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/a.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Soy de Australia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charset="0"/>
                <a:ea typeface="ÇlÇr ñæí©" charset="0"/>
              </a:rPr>
              <a:t>.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charset="0"/>
                <a:ea typeface="ÇlÇr ñæí©" charset="0"/>
              </a:rPr>
              <a:t>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 flipV="1">
            <a:off x="457200" y="6126162"/>
            <a:ext cx="8229600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12" name="Picture 11" descr="Australia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015" y="3667171"/>
            <a:ext cx="1524051" cy="1524051"/>
          </a:xfrm>
          <a:prstGeom prst="rect">
            <a:avLst/>
          </a:prstGeom>
        </p:spPr>
      </p:pic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457200" y="4429197"/>
            <a:ext cx="4876800" cy="1497300"/>
          </a:xfrm>
          <a:prstGeom prst="wedgeEllipseCallout">
            <a:avLst>
              <a:gd name="adj1" fmla="val -50019"/>
              <a:gd name="adj2" fmla="val -45421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Soy de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España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Soy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español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/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española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.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5" name="AutoShape 5"/>
          <p:cNvSpPr>
            <a:spLocks noChangeArrowheads="1"/>
          </p:cNvSpPr>
          <p:nvPr/>
        </p:nvSpPr>
        <p:spPr bwMode="auto">
          <a:xfrm>
            <a:off x="4775200" y="3447629"/>
            <a:ext cx="2201333" cy="1137524"/>
          </a:xfrm>
          <a:prstGeom prst="wedgeEllipseCallout">
            <a:avLst>
              <a:gd name="adj1" fmla="val 60992"/>
              <a:gd name="adj2" fmla="val 27792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¿Y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tú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charset="0"/>
                <a:ea typeface="ÇlÇr ñæí©" charset="0"/>
              </a:rPr>
              <a:t>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251200" y="1837050"/>
            <a:ext cx="304800" cy="304800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810000" y="4747124"/>
            <a:ext cx="355600" cy="3556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 flipH="1">
            <a:off x="7833202" y="2556935"/>
            <a:ext cx="372494" cy="372494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 flipH="1">
            <a:off x="6180667" y="4002032"/>
            <a:ext cx="298266" cy="298266"/>
          </a:xfrm>
          <a:prstGeom prst="rect">
            <a:avLst/>
          </a:prstGeom>
        </p:spPr>
      </p:pic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8" name="Picture 17" descr="Farolito_Full Colour_46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971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1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2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32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60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41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60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42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32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3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Residencia</a:t>
            </a:r>
            <a:r>
              <a:rPr lang="en-GB" dirty="0" smtClean="0"/>
              <a:t> </a:t>
            </a:r>
            <a:br>
              <a:rPr lang="en-GB" dirty="0" smtClean="0"/>
            </a:br>
            <a:r>
              <a:rPr lang="en-GB" i="1" dirty="0" smtClean="0"/>
              <a:t>Where do you live</a:t>
            </a:r>
            <a:endParaRPr lang="en-GB" i="1" dirty="0"/>
          </a:p>
        </p:txBody>
      </p:sp>
      <p:pic>
        <p:nvPicPr>
          <p:cNvPr id="5" name="Content Placeholder 4" descr="casa.png"/>
          <p:cNvPicPr>
            <a:picLocks noGrp="1" noChangeAspect="1"/>
          </p:cNvPicPr>
          <p:nvPr>
            <p:ph idx="1"/>
          </p:nvPr>
        </p:nvPicPr>
        <p:blipFill>
          <a:blip r:embed="rId6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567740" y="1924697"/>
            <a:ext cx="3860799" cy="1264474"/>
          </a:xfrm>
          <a:prstGeom prst="wedgeEllipseCallout">
            <a:avLst>
              <a:gd name="adj1" fmla="val -42072"/>
              <a:gd name="adj2" fmla="val 90719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¿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Dónde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vives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?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4819650" y="1941132"/>
            <a:ext cx="3867150" cy="1933575"/>
          </a:xfrm>
          <a:prstGeom prst="wedgeEllipseCallout">
            <a:avLst>
              <a:gd name="adj1" fmla="val 21315"/>
              <a:gd name="adj2" fmla="val 79803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Vivo en Melbourne. 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charset="0"/>
                <a:ea typeface="ÇlÇr ñæí©" charset="0"/>
              </a:rPr>
              <a:t>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230759" y="2755877"/>
            <a:ext cx="646228" cy="646228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346053" y="2262817"/>
            <a:ext cx="646229" cy="64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47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92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1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11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92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339</Words>
  <Application>Microsoft Macintosh PowerPoint</Application>
  <PresentationFormat>On-screen Show (4:3)</PresentationFormat>
  <Paragraphs>86</Paragraphs>
  <Slides>12</Slides>
  <Notes>0</Notes>
  <HiddenSlides>0</HiddenSlides>
  <MMClips>42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Farolito Spanish Nos presentamos</vt:lpstr>
      <vt:lpstr>Me presento  I introduce myself</vt:lpstr>
      <vt:lpstr>¿Por qué estudias español?  Why do you study Spanish?</vt:lpstr>
      <vt:lpstr>Saludos Greetings</vt:lpstr>
      <vt:lpstr>Saludos Greetings</vt:lpstr>
      <vt:lpstr>¿Qué tal? How are you?</vt:lpstr>
      <vt:lpstr>Formal:  ¿Cómo está? How are you?</vt:lpstr>
      <vt:lpstr>El nombre The name</vt:lpstr>
      <vt:lpstr>¡Mucho gusto! Nice to meet you!</vt:lpstr>
      <vt:lpstr>Presentarse Introducing yourself</vt:lpstr>
      <vt:lpstr>Nacionalidad Nationality</vt:lpstr>
      <vt:lpstr>Residencia  Where do you live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Farolito Spanish Nos presentamos</dc:title>
  <dc:creator>Monica Gonzalez</dc:creator>
  <cp:lastModifiedBy>Monica Gonzalez</cp:lastModifiedBy>
  <cp:revision>1</cp:revision>
  <dcterms:created xsi:type="dcterms:W3CDTF">2014-06-04T05:49:05Z</dcterms:created>
  <dcterms:modified xsi:type="dcterms:W3CDTF">2014-06-04T05:49:59Z</dcterms:modified>
</cp:coreProperties>
</file>