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av" ContentType="audio/wav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8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7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5ACFC-E3DF-CD4C-9ED2-AEE09A37A917}" type="datetimeFigureOut">
              <a:rPr lang="en-US" smtClean="0"/>
              <a:pPr/>
              <a:t>7/05/14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7E9375-379D-4249-99D3-CA31DFDE0C4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7955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8AA97-D5AF-E540-A47F-B3AD43AD7CA0}" type="datetimeFigureOut">
              <a:rPr lang="en-US" smtClean="0"/>
              <a:pPr/>
              <a:t>7/05/14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2F06C-4266-E74D-99B8-0100DC0325A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022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3E63-A6F7-484B-9710-1D554DCCD42C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A27-4570-C34C-8604-1C5C6B1D8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22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B0489-74AC-674A-A958-E3AC186BDC74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A27-4570-C34C-8604-1C5C6B1D8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879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3549F-519D-314B-BC95-252B2D40D5C2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A27-4570-C34C-8604-1C5C6B1D8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29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7BDE-48DC-7649-8B93-C79B9EBCBD05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A27-4570-C34C-8604-1C5C6B1D8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063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4225F-155D-1644-BAD5-7F3E0E07CCD6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A27-4570-C34C-8604-1C5C6B1D8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39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D8A4-DA85-2843-B8D7-B32F0E62C8F9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A27-4570-C34C-8604-1C5C6B1D8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39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2C54-1606-3F44-BE93-55837EE3C3E9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A27-4570-C34C-8604-1C5C6B1D8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397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91C6-9857-234F-8CE4-CE827869D7F6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A27-4570-C34C-8604-1C5C6B1D8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860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A780E-A2C2-1E49-AA9B-624B3F41C11A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A27-4570-C34C-8604-1C5C6B1D8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128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8104F-0458-D947-9445-8B672884AFDE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A27-4570-C34C-8604-1C5C6B1D8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010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DF6C-0797-7C46-B113-87B0E4012E84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A27-4570-C34C-8604-1C5C6B1D8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938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22DC0-2F80-C246-8BFF-ECFAC487F88C}" type="datetime1">
              <a:rPr lang="en-AU" smtClean="0"/>
              <a:pPr/>
              <a:t>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B7A27-4570-C34C-8604-1C5C6B1D8A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62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5" Type="http://schemas.openxmlformats.org/officeDocument/2006/relationships/image" Target="../media/image1.jpe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jpe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jpe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6.wav"/><Relationship Id="rId2" Type="http://schemas.openxmlformats.org/officeDocument/2006/relationships/audio" Target="../media/media6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8.wav"/><Relationship Id="rId2" Type="http://schemas.openxmlformats.org/officeDocument/2006/relationships/audio" Target="../media/media8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1" Type="http://schemas.microsoft.com/office/2007/relationships/media" Target="../media/media9.wav"/><Relationship Id="rId2" Type="http://schemas.openxmlformats.org/officeDocument/2006/relationships/audio" Target="../media/media9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10.wav"/><Relationship Id="rId2" Type="http://schemas.openxmlformats.org/officeDocument/2006/relationships/audio" Target="../media/media10.wav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12.wav"/><Relationship Id="rId4" Type="http://schemas.openxmlformats.org/officeDocument/2006/relationships/audio" Target="../media/media12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.jpeg"/><Relationship Id="rId9" Type="http://schemas.openxmlformats.org/officeDocument/2006/relationships/image" Target="../media/image4.pn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14.wav"/><Relationship Id="rId4" Type="http://schemas.openxmlformats.org/officeDocument/2006/relationships/audio" Target="../media/media14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.jpeg"/><Relationship Id="rId9" Type="http://schemas.openxmlformats.org/officeDocument/2006/relationships/image" Target="../media/image4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6.wav"/><Relationship Id="rId4" Type="http://schemas.openxmlformats.org/officeDocument/2006/relationships/audio" Target="../media/media16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1.jpeg"/><Relationship Id="rId10" Type="http://schemas.openxmlformats.org/officeDocument/2006/relationships/image" Target="../media/image4.png"/><Relationship Id="rId1" Type="http://schemas.microsoft.com/office/2007/relationships/media" Target="../media/media15.wav"/><Relationship Id="rId2" Type="http://schemas.openxmlformats.org/officeDocument/2006/relationships/audio" Target="../media/media15.wav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18.wav"/><Relationship Id="rId4" Type="http://schemas.openxmlformats.org/officeDocument/2006/relationships/audio" Target="../media/media18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1.jpeg"/><Relationship Id="rId9" Type="http://schemas.openxmlformats.org/officeDocument/2006/relationships/image" Target="../media/image4.png"/><Relationship Id="rId1" Type="http://schemas.microsoft.com/office/2007/relationships/media" Target="../media/media17.wav"/><Relationship Id="rId2" Type="http://schemas.openxmlformats.org/officeDocument/2006/relationships/audio" Target="../media/media17.wav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20.wav"/><Relationship Id="rId4" Type="http://schemas.openxmlformats.org/officeDocument/2006/relationships/audio" Target="../media/media20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7" Type="http://schemas.openxmlformats.org/officeDocument/2006/relationships/image" Target="../media/image20.png"/><Relationship Id="rId8" Type="http://schemas.openxmlformats.org/officeDocument/2006/relationships/image" Target="../media/image1.jpeg"/><Relationship Id="rId9" Type="http://schemas.openxmlformats.org/officeDocument/2006/relationships/image" Target="../media/image4.png"/><Relationship Id="rId1" Type="http://schemas.microsoft.com/office/2007/relationships/media" Target="../media/media19.wav"/><Relationship Id="rId2" Type="http://schemas.openxmlformats.org/officeDocument/2006/relationships/audio" Target="../media/media19.wav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22.wav"/><Relationship Id="rId4" Type="http://schemas.openxmlformats.org/officeDocument/2006/relationships/audio" Target="../media/media22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1.jpeg"/><Relationship Id="rId9" Type="http://schemas.openxmlformats.org/officeDocument/2006/relationships/image" Target="../media/image4.png"/><Relationship Id="rId1" Type="http://schemas.microsoft.com/office/2007/relationships/media" Target="../media/media21.wav"/><Relationship Id="rId2" Type="http://schemas.openxmlformats.org/officeDocument/2006/relationships/audio" Target="../media/media21.wav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24.wav"/><Relationship Id="rId4" Type="http://schemas.openxmlformats.org/officeDocument/2006/relationships/audio" Target="../media/media24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1.jpeg"/><Relationship Id="rId9" Type="http://schemas.openxmlformats.org/officeDocument/2006/relationships/image" Target="../media/image4.png"/><Relationship Id="rId1" Type="http://schemas.microsoft.com/office/2007/relationships/media" Target="../media/media23.wav"/><Relationship Id="rId2" Type="http://schemas.openxmlformats.org/officeDocument/2006/relationships/audio" Target="../media/media23.wav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26.wav"/><Relationship Id="rId4" Type="http://schemas.openxmlformats.org/officeDocument/2006/relationships/audio" Target="../media/media26.wa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1.jpeg"/><Relationship Id="rId9" Type="http://schemas.openxmlformats.org/officeDocument/2006/relationships/image" Target="../media/image4.png"/><Relationship Id="rId1" Type="http://schemas.microsoft.com/office/2007/relationships/media" Target="../media/media25.wav"/><Relationship Id="rId2" Type="http://schemas.openxmlformats.org/officeDocument/2006/relationships/audio" Target="../media/media25.wav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28.wav"/><Relationship Id="rId4" Type="http://schemas.openxmlformats.org/officeDocument/2006/relationships/audio" Target="../media/media28.wav"/><Relationship Id="rId5" Type="http://schemas.microsoft.com/office/2007/relationships/media" Target="../media/media29.wav"/><Relationship Id="rId6" Type="http://schemas.openxmlformats.org/officeDocument/2006/relationships/audio" Target="../media/media29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1.jpeg"/><Relationship Id="rId11" Type="http://schemas.openxmlformats.org/officeDocument/2006/relationships/image" Target="../media/image4.png"/><Relationship Id="rId1" Type="http://schemas.microsoft.com/office/2007/relationships/media" Target="../media/media27.wav"/><Relationship Id="rId2" Type="http://schemas.openxmlformats.org/officeDocument/2006/relationships/audio" Target="../media/media27.wav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31.wav"/><Relationship Id="rId4" Type="http://schemas.openxmlformats.org/officeDocument/2006/relationships/audio" Target="../media/media31.wav"/><Relationship Id="rId5" Type="http://schemas.microsoft.com/office/2007/relationships/media" Target="../media/media32.wav"/><Relationship Id="rId6" Type="http://schemas.openxmlformats.org/officeDocument/2006/relationships/audio" Target="../media/media32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1.jpeg"/><Relationship Id="rId11" Type="http://schemas.openxmlformats.org/officeDocument/2006/relationships/image" Target="../media/image4.png"/><Relationship Id="rId1" Type="http://schemas.microsoft.com/office/2007/relationships/media" Target="../media/media30.wav"/><Relationship Id="rId2" Type="http://schemas.openxmlformats.org/officeDocument/2006/relationships/audio" Target="../media/media30.wav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34.wav"/><Relationship Id="rId4" Type="http://schemas.openxmlformats.org/officeDocument/2006/relationships/audio" Target="../media/media34.wav"/><Relationship Id="rId5" Type="http://schemas.microsoft.com/office/2007/relationships/media" Target="../media/media35.wav"/><Relationship Id="rId6" Type="http://schemas.openxmlformats.org/officeDocument/2006/relationships/audio" Target="../media/media35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1.jpeg"/><Relationship Id="rId11" Type="http://schemas.openxmlformats.org/officeDocument/2006/relationships/image" Target="../media/image4.png"/><Relationship Id="rId1" Type="http://schemas.microsoft.com/office/2007/relationships/media" Target="../media/media33.wav"/><Relationship Id="rId2" Type="http://schemas.openxmlformats.org/officeDocument/2006/relationships/audio" Target="../media/media33.wav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37.wav"/><Relationship Id="rId4" Type="http://schemas.openxmlformats.org/officeDocument/2006/relationships/audio" Target="../media/media37.wav"/><Relationship Id="rId5" Type="http://schemas.microsoft.com/office/2007/relationships/media" Target="../media/media38.wav"/><Relationship Id="rId6" Type="http://schemas.openxmlformats.org/officeDocument/2006/relationships/audio" Target="../media/media38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1.jpeg"/><Relationship Id="rId11" Type="http://schemas.openxmlformats.org/officeDocument/2006/relationships/image" Target="../media/image4.png"/><Relationship Id="rId1" Type="http://schemas.microsoft.com/office/2007/relationships/media" Target="../media/media36.wav"/><Relationship Id="rId2" Type="http://schemas.openxmlformats.org/officeDocument/2006/relationships/audio" Target="../media/media36.wav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40.wav"/><Relationship Id="rId4" Type="http://schemas.openxmlformats.org/officeDocument/2006/relationships/audio" Target="../media/media40.wav"/><Relationship Id="rId5" Type="http://schemas.microsoft.com/office/2007/relationships/media" Target="../media/media41.wav"/><Relationship Id="rId6" Type="http://schemas.openxmlformats.org/officeDocument/2006/relationships/audio" Target="../media/media41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1.jpeg"/><Relationship Id="rId11" Type="http://schemas.openxmlformats.org/officeDocument/2006/relationships/image" Target="../media/image4.png"/><Relationship Id="rId1" Type="http://schemas.microsoft.com/office/2007/relationships/media" Target="../media/media39.wav"/><Relationship Id="rId2" Type="http://schemas.openxmlformats.org/officeDocument/2006/relationships/audio" Target="../media/media39.wav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media" Target="../media/media43.wav"/><Relationship Id="rId4" Type="http://schemas.openxmlformats.org/officeDocument/2006/relationships/audio" Target="../media/media43.wav"/><Relationship Id="rId5" Type="http://schemas.microsoft.com/office/2007/relationships/media" Target="../media/media44.wav"/><Relationship Id="rId6" Type="http://schemas.openxmlformats.org/officeDocument/2006/relationships/audio" Target="../media/media44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1.jpeg"/><Relationship Id="rId11" Type="http://schemas.openxmlformats.org/officeDocument/2006/relationships/image" Target="../media/image4.png"/><Relationship Id="rId1" Type="http://schemas.microsoft.com/office/2007/relationships/media" Target="../media/media42.wav"/><Relationship Id="rId2" Type="http://schemas.openxmlformats.org/officeDocument/2006/relationships/audio" Target="../media/media42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3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45.wav"/><Relationship Id="rId2" Type="http://schemas.openxmlformats.org/officeDocument/2006/relationships/audio" Target="../media/media45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4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46.wav"/><Relationship Id="rId2" Type="http://schemas.openxmlformats.org/officeDocument/2006/relationships/audio" Target="../media/media46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</a:t>
            </a:r>
            <a:br>
              <a:rPr lang="en-GB" dirty="0" smtClean="0"/>
            </a:br>
            <a:r>
              <a:rPr lang="en-GB" dirty="0" err="1" smtClean="0"/>
              <a:t>Principiantes</a:t>
            </a:r>
            <a:r>
              <a:rPr lang="en-GB" dirty="0" smtClean="0"/>
              <a:t> 2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643" y="3886200"/>
            <a:ext cx="6883798" cy="1752600"/>
          </a:xfrm>
        </p:spPr>
        <p:txBody>
          <a:bodyPr>
            <a:normAutofit/>
          </a:bodyPr>
          <a:lstStyle/>
          <a:p>
            <a:r>
              <a:rPr lang="en-GB" dirty="0" err="1" smtClean="0"/>
              <a:t>Unidad</a:t>
            </a:r>
            <a:r>
              <a:rPr lang="en-GB" dirty="0" smtClean="0"/>
              <a:t> 5 – </a:t>
            </a:r>
            <a:r>
              <a:rPr lang="en-GB" dirty="0" err="1" smtClean="0"/>
              <a:t>Tus</a:t>
            </a:r>
            <a:r>
              <a:rPr lang="en-GB" dirty="0" smtClean="0"/>
              <a:t> amigos son </a:t>
            </a:r>
            <a:r>
              <a:rPr lang="en-GB" dirty="0" err="1" smtClean="0"/>
              <a:t>mis</a:t>
            </a:r>
            <a:r>
              <a:rPr lang="en-GB" dirty="0" smtClean="0"/>
              <a:t> </a:t>
            </a:r>
            <a:r>
              <a:rPr lang="en-GB" dirty="0" smtClean="0"/>
              <a:t>amigos</a:t>
            </a:r>
          </a:p>
          <a:p>
            <a:endParaRPr lang="en-GB" dirty="0" smtClean="0"/>
          </a:p>
          <a:p>
            <a:pPr lvl="0"/>
            <a:r>
              <a:rPr lang="en-GB" sz="1600" dirty="0">
                <a:solidFill>
                  <a:prstClr val="black">
                    <a:tint val="75000"/>
                  </a:prstClr>
                </a:solidFill>
              </a:rPr>
              <a:t>Click and wait until you hear the full sentence</a:t>
            </a:r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817434" y="654046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192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g</a:t>
            </a:r>
            <a:r>
              <a:rPr lang="en-GB" dirty="0" err="1" smtClean="0"/>
              <a:t>ustar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 </a:t>
            </a:r>
            <a:r>
              <a:rPr lang="en-GB" dirty="0" err="1" smtClean="0"/>
              <a:t>mí</a:t>
            </a:r>
            <a:r>
              <a:rPr lang="en-GB" dirty="0" smtClean="0"/>
              <a:t> me </a:t>
            </a:r>
            <a:r>
              <a:rPr lang="en-GB" dirty="0" err="1" smtClean="0"/>
              <a:t>gusta</a:t>
            </a:r>
            <a:r>
              <a:rPr lang="en-GB" dirty="0" smtClean="0"/>
              <a:t> </a:t>
            </a:r>
            <a:r>
              <a:rPr lang="en-GB" dirty="0" err="1" smtClean="0"/>
              <a:t>bailar</a:t>
            </a:r>
            <a:endParaRPr lang="en-GB" dirty="0"/>
          </a:p>
        </p:txBody>
      </p:sp>
      <p:pic>
        <p:nvPicPr>
          <p:cNvPr id="4" name="Content Placeholder 3" descr="gusta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Picture 7" descr="bailar_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600200"/>
            <a:ext cx="1524051" cy="1524051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59482" y="274638"/>
            <a:ext cx="520635" cy="52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2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3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3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e</a:t>
            </a:r>
            <a:r>
              <a:rPr lang="en-GB" dirty="0" err="1" smtClean="0"/>
              <a:t>ncantar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¡Me </a:t>
            </a:r>
            <a:r>
              <a:rPr lang="en-GB" dirty="0" err="1" smtClean="0"/>
              <a:t>encanta</a:t>
            </a:r>
            <a:r>
              <a:rPr lang="en-GB" dirty="0" smtClean="0"/>
              <a:t> el chocolate!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Content Placeholder 3" descr="gustar_1.png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684463" y="2199496"/>
            <a:ext cx="6274981" cy="3450998"/>
          </a:xfrm>
        </p:spPr>
      </p:pic>
      <p:pic>
        <p:nvPicPr>
          <p:cNvPr id="9" name="Content Placeholder 3" descr="gustar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3649274" y="2199496"/>
            <a:ext cx="6274981" cy="3450998"/>
          </a:xfrm>
          <a:prstGeom prst="rect">
            <a:avLst/>
          </a:prstGeom>
        </p:spPr>
      </p:pic>
      <p:pic>
        <p:nvPicPr>
          <p:cNvPr id="10" name="Picture 9" descr="chocolate_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274" y="1726398"/>
            <a:ext cx="1860875" cy="1860875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19800" y="274638"/>
            <a:ext cx="598083" cy="59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79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2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p</a:t>
            </a:r>
            <a:r>
              <a:rPr lang="en-GB" dirty="0" err="1" smtClean="0"/>
              <a:t>arecer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yo</a:t>
            </a:r>
            <a:r>
              <a:rPr lang="en-GB" dirty="0" smtClean="0"/>
              <a:t> me </a:t>
            </a:r>
            <a:r>
              <a:rPr lang="en-GB" dirty="0" err="1" smtClean="0"/>
              <a:t>parezco</a:t>
            </a:r>
            <a:r>
              <a:rPr lang="en-GB" dirty="0" smtClean="0"/>
              <a:t> a </a:t>
            </a:r>
            <a:r>
              <a:rPr lang="en-GB" dirty="0" err="1" smtClean="0"/>
              <a:t>mis</a:t>
            </a:r>
            <a:r>
              <a:rPr lang="en-GB" dirty="0" smtClean="0"/>
              <a:t> </a:t>
            </a:r>
            <a:r>
              <a:rPr lang="en-GB" dirty="0" err="1" smtClean="0"/>
              <a:t>hermanas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718" y="1"/>
            <a:ext cx="1095282" cy="1095282"/>
          </a:xfrm>
          <a:prstGeom prst="rect">
            <a:avLst/>
          </a:prstGeom>
        </p:spPr>
      </p:pic>
      <p:pic>
        <p:nvPicPr>
          <p:cNvPr id="8" name="Content Placeholder 7" descr="niñas.png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20758" y="274638"/>
            <a:ext cx="598083" cy="59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06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4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</a:t>
            </a:r>
            <a:r>
              <a:rPr lang="en-GB" dirty="0" err="1" smtClean="0"/>
              <a:t>onocer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¿</a:t>
            </a:r>
            <a:r>
              <a:rPr lang="en-GB" dirty="0" err="1" smtClean="0"/>
              <a:t>Conoces</a:t>
            </a:r>
            <a:r>
              <a:rPr lang="en-GB" dirty="0" smtClean="0"/>
              <a:t> a mi amigo Juan?</a:t>
            </a:r>
            <a:endParaRPr lang="en-GB" dirty="0"/>
          </a:p>
        </p:txBody>
      </p:sp>
      <p:pic>
        <p:nvPicPr>
          <p:cNvPr id="4" name="Content Placeholder 3" descr="conoce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9800" y="274638"/>
            <a:ext cx="567104" cy="56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38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2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j</a:t>
            </a:r>
            <a:r>
              <a:rPr lang="en-GB" dirty="0" err="1" smtClean="0"/>
              <a:t>ugar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Yo</a:t>
            </a:r>
            <a:r>
              <a:rPr lang="en-GB" dirty="0" smtClean="0"/>
              <a:t> </a:t>
            </a:r>
            <a:r>
              <a:rPr lang="en-GB" dirty="0" err="1" smtClean="0"/>
              <a:t>juego</a:t>
            </a:r>
            <a:r>
              <a:rPr lang="en-GB" dirty="0" smtClean="0"/>
              <a:t> al </a:t>
            </a:r>
            <a:r>
              <a:rPr lang="en-GB" dirty="0" err="1" smtClean="0"/>
              <a:t>fútbol</a:t>
            </a:r>
            <a:endParaRPr lang="en-GB" dirty="0"/>
          </a:p>
        </p:txBody>
      </p:sp>
      <p:pic>
        <p:nvPicPr>
          <p:cNvPr id="6" name="Content Placeholder 5" descr="jugar al fútbol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41950" y="387238"/>
            <a:ext cx="598083" cy="59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972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4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4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</a:t>
            </a:r>
            <a:r>
              <a:rPr lang="en-GB" dirty="0" err="1" smtClean="0"/>
              <a:t>ocinar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voy</a:t>
            </a:r>
            <a:r>
              <a:rPr lang="en-GB" dirty="0" smtClean="0"/>
              <a:t> a </a:t>
            </a:r>
            <a:r>
              <a:rPr lang="en-GB" dirty="0" err="1" smtClean="0"/>
              <a:t>cocinar</a:t>
            </a:r>
            <a:r>
              <a:rPr lang="en-GB" dirty="0" smtClean="0"/>
              <a:t> </a:t>
            </a:r>
            <a:r>
              <a:rPr lang="en-GB" dirty="0" err="1" smtClean="0"/>
              <a:t>para</a:t>
            </a:r>
            <a:r>
              <a:rPr lang="en-GB" dirty="0" smtClean="0"/>
              <a:t> </a:t>
            </a:r>
            <a:r>
              <a:rPr lang="en-GB" dirty="0" err="1" smtClean="0"/>
              <a:t>mis</a:t>
            </a:r>
            <a:r>
              <a:rPr lang="en-GB" dirty="0" smtClean="0"/>
              <a:t> amigos</a:t>
            </a:r>
            <a:endParaRPr lang="en-GB" dirty="0"/>
          </a:p>
        </p:txBody>
      </p:sp>
      <p:pic>
        <p:nvPicPr>
          <p:cNvPr id="4" name="Content Placeholder 3" descr="cocina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72927" y="274638"/>
            <a:ext cx="598083" cy="59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831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8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e</a:t>
            </a:r>
            <a:r>
              <a:rPr lang="en-GB" dirty="0" err="1" smtClean="0"/>
              <a:t>ncontrar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No </a:t>
            </a:r>
            <a:r>
              <a:rPr lang="en-GB" dirty="0" err="1" smtClean="0"/>
              <a:t>enc</a:t>
            </a:r>
            <a:r>
              <a:rPr lang="en-GB" dirty="0" err="1" smtClean="0">
                <a:solidFill>
                  <a:srgbClr val="FF0000"/>
                </a:solidFill>
              </a:rPr>
              <a:t>ue</a:t>
            </a:r>
            <a:r>
              <a:rPr lang="en-GB" dirty="0" err="1" smtClean="0"/>
              <a:t>ntro</a:t>
            </a:r>
            <a:r>
              <a:rPr lang="en-GB" dirty="0" smtClean="0"/>
              <a:t> a Juan</a:t>
            </a:r>
            <a:endParaRPr lang="en-GB" dirty="0"/>
          </a:p>
        </p:txBody>
      </p:sp>
      <p:pic>
        <p:nvPicPr>
          <p:cNvPr id="4" name="Content Placeholder 3" descr="encontrar_3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61404" y="274638"/>
            <a:ext cx="650721" cy="65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75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1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descansar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Mi</a:t>
            </a:r>
            <a:r>
              <a:rPr lang="en-GB" dirty="0" smtClean="0"/>
              <a:t> padre </a:t>
            </a:r>
            <a:r>
              <a:rPr lang="en-GB" dirty="0" err="1" smtClean="0"/>
              <a:t>descansa</a:t>
            </a:r>
            <a:r>
              <a:rPr lang="en-GB" dirty="0" smtClean="0"/>
              <a:t> en el </a:t>
            </a:r>
            <a:r>
              <a:rPr lang="en-GB" dirty="0" err="1" smtClean="0"/>
              <a:t>sofá</a:t>
            </a:r>
            <a:endParaRPr lang="en-GB" dirty="0"/>
          </a:p>
        </p:txBody>
      </p:sp>
      <p:pic>
        <p:nvPicPr>
          <p:cNvPr id="4" name="Content Placeholder 3" descr="descansa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82699" y="274638"/>
            <a:ext cx="551615" cy="5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44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2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sentirse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No me </a:t>
            </a:r>
            <a:r>
              <a:rPr lang="en-GB" dirty="0" err="1" smtClean="0"/>
              <a:t>siento</a:t>
            </a:r>
            <a:r>
              <a:rPr lang="en-GB" dirty="0" smtClean="0"/>
              <a:t> </a:t>
            </a:r>
            <a:r>
              <a:rPr lang="en-GB" dirty="0" err="1" smtClean="0"/>
              <a:t>muy</a:t>
            </a:r>
            <a:r>
              <a:rPr lang="en-GB" dirty="0" smtClean="0"/>
              <a:t> </a:t>
            </a:r>
            <a:r>
              <a:rPr lang="en-GB" dirty="0" err="1" smtClean="0"/>
              <a:t>bien</a:t>
            </a:r>
            <a:endParaRPr lang="en-GB" dirty="0"/>
          </a:p>
        </p:txBody>
      </p:sp>
      <p:pic>
        <p:nvPicPr>
          <p:cNvPr id="7" name="Content Placeholder 6" descr="mal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4633393" y="2688765"/>
            <a:ext cx="4510607" cy="248066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58301" y="152385"/>
            <a:ext cx="812800" cy="812800"/>
          </a:xfrm>
          <a:prstGeom prst="rect">
            <a:avLst/>
          </a:prstGeom>
        </p:spPr>
      </p:pic>
      <p:pic>
        <p:nvPicPr>
          <p:cNvPr id="8" name="Picture 7" descr="enfermo_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76" y="2688765"/>
            <a:ext cx="2477428" cy="24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41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6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6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d</a:t>
            </a:r>
            <a:r>
              <a:rPr lang="en-GB" dirty="0" err="1" smtClean="0"/>
              <a:t>ormir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Dormimos</a:t>
            </a:r>
            <a:r>
              <a:rPr lang="en-GB" dirty="0" smtClean="0"/>
              <a:t> </a:t>
            </a:r>
            <a:r>
              <a:rPr lang="en-GB" dirty="0" err="1" smtClean="0"/>
              <a:t>por</a:t>
            </a:r>
            <a:r>
              <a:rPr lang="en-GB" dirty="0" smtClean="0"/>
              <a:t> </a:t>
            </a:r>
            <a:r>
              <a:rPr lang="en-GB" dirty="0" err="1" smtClean="0"/>
              <a:t>las</a:t>
            </a:r>
            <a:r>
              <a:rPr lang="en-GB" dirty="0" smtClean="0"/>
              <a:t> </a:t>
            </a:r>
            <a:r>
              <a:rPr lang="en-GB" dirty="0" err="1" smtClean="0"/>
              <a:t>noches</a:t>
            </a:r>
            <a:endParaRPr lang="en-GB" dirty="0"/>
          </a:p>
        </p:txBody>
      </p:sp>
      <p:pic>
        <p:nvPicPr>
          <p:cNvPr id="4" name="Content Placeholder 3" descr="dormi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43992" y="274638"/>
            <a:ext cx="551615" cy="5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8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4757" y="427038"/>
            <a:ext cx="4290305" cy="1143000"/>
          </a:xfrm>
        </p:spPr>
        <p:txBody>
          <a:bodyPr/>
          <a:lstStyle/>
          <a:p>
            <a:r>
              <a:rPr lang="en-GB" dirty="0" err="1" smtClean="0"/>
              <a:t>antipático</a:t>
            </a:r>
            <a:r>
              <a:rPr lang="en-GB" dirty="0" smtClean="0"/>
              <a:t>/a</a:t>
            </a:r>
            <a:endParaRPr lang="en-GB" dirty="0"/>
          </a:p>
        </p:txBody>
      </p:sp>
      <p:pic>
        <p:nvPicPr>
          <p:cNvPr id="4" name="Content Placeholder 3" descr="simpática.p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206267" y="2635186"/>
            <a:ext cx="5122137" cy="2816978"/>
          </a:xfrm>
        </p:spPr>
      </p:pic>
      <p:pic>
        <p:nvPicPr>
          <p:cNvPr id="6" name="Picture 5" descr="antipática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59" y="2635186"/>
            <a:ext cx="2979902" cy="297990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 Language School</a:t>
            </a:r>
            <a:endParaRPr lang="en-GB" dirty="0"/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09601" y="427038"/>
            <a:ext cx="377363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 smtClean="0"/>
              <a:t>simpático</a:t>
            </a:r>
            <a:r>
              <a:rPr lang="en-GB" dirty="0" smtClean="0"/>
              <a:t>/a</a:t>
            </a:r>
            <a:endParaRPr lang="en-GB" dirty="0"/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69910" y="1570038"/>
            <a:ext cx="582594" cy="582594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18934" y="1570038"/>
            <a:ext cx="582594" cy="58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67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5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5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1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2600" y="435858"/>
            <a:ext cx="2667000" cy="1143000"/>
          </a:xfrm>
        </p:spPr>
        <p:txBody>
          <a:bodyPr/>
          <a:lstStyle/>
          <a:p>
            <a:r>
              <a:rPr lang="en-GB" dirty="0" err="1" smtClean="0"/>
              <a:t>alegre</a:t>
            </a:r>
            <a:endParaRPr lang="en-GB" dirty="0"/>
          </a:p>
        </p:txBody>
      </p:sp>
      <p:pic>
        <p:nvPicPr>
          <p:cNvPr id="4" name="Content Placeholder 3" descr="alegre.p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357917" y="2472262"/>
            <a:ext cx="5466848" cy="3006556"/>
          </a:xfrm>
        </p:spPr>
      </p:pic>
      <p:pic>
        <p:nvPicPr>
          <p:cNvPr id="5" name="Picture 4" descr="trist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877" y="2479766"/>
            <a:ext cx="2941990" cy="294199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610100" y="435858"/>
            <a:ext cx="2819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  </a:t>
            </a:r>
            <a:r>
              <a:rPr lang="en-GB" dirty="0" err="1" smtClean="0"/>
              <a:t>triste</a:t>
            </a:r>
            <a:endParaRPr lang="en-GB" dirty="0"/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15096" y="1371601"/>
            <a:ext cx="582594" cy="582594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486750" y="1402580"/>
            <a:ext cx="551615" cy="5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818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2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1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2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432" y="543673"/>
            <a:ext cx="2977653" cy="1143000"/>
          </a:xfrm>
        </p:spPr>
        <p:txBody>
          <a:bodyPr/>
          <a:lstStyle/>
          <a:p>
            <a:r>
              <a:rPr lang="en-GB" dirty="0" err="1"/>
              <a:t>d</a:t>
            </a:r>
            <a:r>
              <a:rPr lang="en-GB" dirty="0" err="1" smtClean="0"/>
              <a:t>ivertido</a:t>
            </a:r>
            <a:r>
              <a:rPr lang="en-GB" dirty="0" smtClean="0"/>
              <a:t>/a</a:t>
            </a:r>
            <a:endParaRPr lang="en-GB" dirty="0"/>
          </a:p>
        </p:txBody>
      </p:sp>
      <p:pic>
        <p:nvPicPr>
          <p:cNvPr id="4" name="Content Placeholder 3" descr="serio.p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3104173" y="2028490"/>
            <a:ext cx="6416700" cy="3528938"/>
          </a:xfrm>
        </p:spPr>
      </p:pic>
      <p:pic>
        <p:nvPicPr>
          <p:cNvPr id="5" name="Picture 4" descr="divertido_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32" y="1713312"/>
            <a:ext cx="2809296" cy="2809296"/>
          </a:xfrm>
          <a:prstGeom prst="rect">
            <a:avLst/>
          </a:prstGeom>
        </p:spPr>
      </p:pic>
      <p:pic>
        <p:nvPicPr>
          <p:cNvPr id="6" name="Picture 5" descr="divertirse_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1" y="4522608"/>
            <a:ext cx="2335392" cy="233539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369650" y="529722"/>
            <a:ext cx="37434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aburrido/</a:t>
            </a:r>
            <a:r>
              <a:rPr lang="en-GB" dirty="0" smtClean="0"/>
              <a:t>a</a:t>
            </a:r>
            <a:endParaRPr lang="en-GB" dirty="0"/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55378" y="1479790"/>
            <a:ext cx="548700" cy="5487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532828" y="1446706"/>
            <a:ext cx="581784" cy="58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05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5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3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5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3204" y="857454"/>
            <a:ext cx="2857331" cy="1143000"/>
          </a:xfrm>
        </p:spPr>
        <p:txBody>
          <a:bodyPr/>
          <a:lstStyle/>
          <a:p>
            <a:r>
              <a:rPr lang="en-GB" dirty="0" err="1" smtClean="0"/>
              <a:t>inteligente</a:t>
            </a:r>
            <a:endParaRPr lang="en-GB" dirty="0"/>
          </a:p>
        </p:txBody>
      </p:sp>
      <p:pic>
        <p:nvPicPr>
          <p:cNvPr id="7" name="Picture 6" descr="suspend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925" y="2312858"/>
            <a:ext cx="3378208" cy="3378208"/>
          </a:xfrm>
          <a:prstGeom prst="rect">
            <a:avLst/>
          </a:prstGeom>
        </p:spPr>
      </p:pic>
      <p:pic>
        <p:nvPicPr>
          <p:cNvPr id="8" name="Picture 7" descr="aprobar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12858"/>
            <a:ext cx="3299908" cy="329990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617465" y="846138"/>
            <a:ext cx="315493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tonto/a</a:t>
            </a:r>
            <a:endParaRPr lang="en-GB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50321" y="1827766"/>
            <a:ext cx="613573" cy="613573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750052" y="1858745"/>
            <a:ext cx="582594" cy="58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11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2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2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4784" y="800101"/>
            <a:ext cx="3065875" cy="1143000"/>
          </a:xfrm>
        </p:spPr>
        <p:txBody>
          <a:bodyPr/>
          <a:lstStyle/>
          <a:p>
            <a:r>
              <a:rPr lang="en-GB" dirty="0" err="1" smtClean="0"/>
              <a:t>interesante</a:t>
            </a:r>
            <a:endParaRPr lang="en-GB" dirty="0"/>
          </a:p>
        </p:txBody>
      </p:sp>
      <p:pic>
        <p:nvPicPr>
          <p:cNvPr id="4" name="Content Placeholder 3" descr="aburrido.p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3523075" y="2181086"/>
            <a:ext cx="5485979" cy="3017077"/>
          </a:xfrm>
        </p:spPr>
      </p:pic>
      <p:pic>
        <p:nvPicPr>
          <p:cNvPr id="5" name="Picture 4" descr="divertido_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673" y="2181086"/>
            <a:ext cx="3017077" cy="301707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344750" y="800101"/>
            <a:ext cx="409973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 smtClean="0"/>
              <a:t>aburrido</a:t>
            </a:r>
            <a:r>
              <a:rPr lang="en-GB" dirty="0" smtClean="0"/>
              <a:t>/a</a:t>
            </a:r>
            <a:endParaRPr lang="en-GB" dirty="0"/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23075" y="1765808"/>
            <a:ext cx="598083" cy="598083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58827" y="1765808"/>
            <a:ext cx="613573" cy="61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34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11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2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11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35" y="422864"/>
            <a:ext cx="3260031" cy="1143000"/>
          </a:xfrm>
        </p:spPr>
        <p:txBody>
          <a:bodyPr/>
          <a:lstStyle/>
          <a:p>
            <a:r>
              <a:rPr lang="en-GB" dirty="0" err="1"/>
              <a:t>g</a:t>
            </a:r>
            <a:r>
              <a:rPr lang="en-GB" dirty="0" err="1" smtClean="0"/>
              <a:t>uapo</a:t>
            </a:r>
            <a:r>
              <a:rPr lang="en-GB" dirty="0" smtClean="0"/>
              <a:t>/a</a:t>
            </a:r>
            <a:endParaRPr lang="en-GB" dirty="0"/>
          </a:p>
        </p:txBody>
      </p:sp>
      <p:pic>
        <p:nvPicPr>
          <p:cNvPr id="4" name="Content Placeholder 3" descr="guapo_1.p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376873" y="1618957"/>
            <a:ext cx="5949446" cy="3271966"/>
          </a:xfrm>
        </p:spPr>
      </p:pic>
      <p:pic>
        <p:nvPicPr>
          <p:cNvPr id="5" name="Picture 4" descr="feo_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351" y="1797283"/>
            <a:ext cx="3093640" cy="309364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99639" y="427038"/>
            <a:ext cx="379684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 smtClean="0"/>
              <a:t>feo</a:t>
            </a:r>
            <a:r>
              <a:rPr lang="en-GB" dirty="0" smtClean="0"/>
              <a:t>/a</a:t>
            </a:r>
            <a:endParaRPr lang="en-GB" dirty="0"/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83338" y="1286486"/>
            <a:ext cx="567104" cy="567104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982377" y="1286486"/>
            <a:ext cx="598083" cy="59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74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2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2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2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873"/>
            <a:ext cx="3600777" cy="1143000"/>
          </a:xfrm>
        </p:spPr>
        <p:txBody>
          <a:bodyPr/>
          <a:lstStyle/>
          <a:p>
            <a:r>
              <a:rPr lang="en-GB" dirty="0" err="1"/>
              <a:t>a</a:t>
            </a:r>
            <a:r>
              <a:rPr lang="en-GB" dirty="0" err="1" smtClean="0"/>
              <a:t>bierto</a:t>
            </a:r>
            <a:r>
              <a:rPr lang="en-GB" dirty="0" smtClean="0"/>
              <a:t>/a</a:t>
            </a:r>
            <a:endParaRPr lang="en-GB" dirty="0"/>
          </a:p>
        </p:txBody>
      </p:sp>
      <p:pic>
        <p:nvPicPr>
          <p:cNvPr id="4" name="Content Placeholder 3" descr="abierto.p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355950" y="1600201"/>
            <a:ext cx="7004407" cy="3852154"/>
          </a:xfrm>
        </p:spPr>
      </p:pic>
      <p:pic>
        <p:nvPicPr>
          <p:cNvPr id="5" name="Picture 4" descr="cerrad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870" y="1600201"/>
            <a:ext cx="3852154" cy="385215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4628" y="1"/>
            <a:ext cx="929372" cy="92937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721870" y="373900"/>
            <a:ext cx="360077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c</a:t>
            </a:r>
            <a:r>
              <a:rPr lang="en-GB" dirty="0" err="1" smtClean="0"/>
              <a:t>errado</a:t>
            </a:r>
            <a:r>
              <a:rPr lang="en-GB" dirty="0" smtClean="0"/>
              <a:t>/a</a:t>
            </a:r>
            <a:endParaRPr lang="en-GB" dirty="0"/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93992" y="1079565"/>
            <a:ext cx="520636" cy="520636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58080" y="1079565"/>
            <a:ext cx="551615" cy="5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65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2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2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4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300" y="427038"/>
            <a:ext cx="2667000" cy="1143000"/>
          </a:xfrm>
        </p:spPr>
        <p:txBody>
          <a:bodyPr/>
          <a:lstStyle/>
          <a:p>
            <a:r>
              <a:rPr lang="en-GB" dirty="0" smtClean="0"/>
              <a:t>el </a:t>
            </a:r>
            <a:r>
              <a:rPr lang="en-GB" dirty="0" err="1" smtClean="0"/>
              <a:t>marido</a:t>
            </a:r>
            <a:endParaRPr lang="en-GB" dirty="0"/>
          </a:p>
        </p:txBody>
      </p:sp>
      <p:pic>
        <p:nvPicPr>
          <p:cNvPr id="6" name="Content Placeholder 5" descr="marido.p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3262719" y="2199109"/>
            <a:ext cx="6127264" cy="3369758"/>
          </a:xfrm>
        </p:spPr>
      </p:pic>
      <p:pic>
        <p:nvPicPr>
          <p:cNvPr id="7" name="Picture 6" descr="mujer_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23" y="2199110"/>
            <a:ext cx="3369757" cy="336975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22091" y="1417662"/>
            <a:ext cx="509018" cy="509018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03105" y="1371601"/>
            <a:ext cx="555079" cy="555079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043277" y="427038"/>
            <a:ext cx="266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la </a:t>
            </a:r>
            <a:r>
              <a:rPr lang="en-GB" dirty="0" err="1" smtClean="0"/>
              <a:t>mujer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5941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7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3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7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l padre – </a:t>
            </a:r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madre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los padres</a:t>
            </a:r>
            <a:endParaRPr lang="en-GB" dirty="0"/>
          </a:p>
        </p:txBody>
      </p:sp>
      <p:pic>
        <p:nvPicPr>
          <p:cNvPr id="5" name="Picture 4" descr="madr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692" y="1884568"/>
            <a:ext cx="3897574" cy="3897574"/>
          </a:xfrm>
          <a:prstGeom prst="rect">
            <a:avLst/>
          </a:prstGeom>
        </p:spPr>
      </p:pic>
      <p:pic>
        <p:nvPicPr>
          <p:cNvPr id="4" name="Content Placeholder 3" descr="padre e hijo.png"/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739747" y="2052710"/>
            <a:ext cx="7086994" cy="3897574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43943" y="2617735"/>
            <a:ext cx="551614" cy="551614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09758" y="2356549"/>
            <a:ext cx="633596" cy="633596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59693" y="1646311"/>
            <a:ext cx="568696" cy="56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44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1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2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7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1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2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hijo</a:t>
            </a:r>
            <a:r>
              <a:rPr lang="en-GB" dirty="0" smtClean="0"/>
              <a:t> – la </a:t>
            </a:r>
            <a:r>
              <a:rPr lang="en-GB" dirty="0" err="1" smtClean="0"/>
              <a:t>hija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los </a:t>
            </a:r>
            <a:r>
              <a:rPr lang="en-GB" dirty="0" err="1" smtClean="0"/>
              <a:t>hijos</a:t>
            </a:r>
            <a:endParaRPr lang="en-GB" dirty="0"/>
          </a:p>
        </p:txBody>
      </p:sp>
      <p:pic>
        <p:nvPicPr>
          <p:cNvPr id="5" name="Picture 4" descr="hij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023" y="2593514"/>
            <a:ext cx="3055924" cy="3055924"/>
          </a:xfrm>
          <a:prstGeom prst="rect">
            <a:avLst/>
          </a:prstGeom>
        </p:spPr>
      </p:pic>
      <p:pic>
        <p:nvPicPr>
          <p:cNvPr id="7" name="Content Placeholder 6" descr="hijo.png"/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367825" y="2593514"/>
            <a:ext cx="5466848" cy="3006556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152101" y="2063116"/>
            <a:ext cx="589357" cy="589357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43272" y="2063116"/>
            <a:ext cx="551614" cy="551614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37046" y="1791670"/>
            <a:ext cx="542892" cy="54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74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0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41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9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0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41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hermano</a:t>
            </a:r>
            <a:r>
              <a:rPr lang="en-GB" dirty="0" smtClean="0"/>
              <a:t> – la </a:t>
            </a:r>
            <a:r>
              <a:rPr lang="en-GB" dirty="0" err="1" smtClean="0"/>
              <a:t>hermana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los </a:t>
            </a:r>
            <a:r>
              <a:rPr lang="en-GB" dirty="0" err="1" smtClean="0"/>
              <a:t>hermanos</a:t>
            </a:r>
            <a:endParaRPr lang="en-GB" dirty="0"/>
          </a:p>
        </p:txBody>
      </p:sp>
      <p:pic>
        <p:nvPicPr>
          <p:cNvPr id="4" name="Content Placeholder 3" descr="hermano.png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812866" y="1860013"/>
            <a:ext cx="6590300" cy="3624411"/>
          </a:xfrm>
        </p:spPr>
      </p:pic>
      <p:pic>
        <p:nvPicPr>
          <p:cNvPr id="5" name="Picture 4" descr="herman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881" y="1860013"/>
            <a:ext cx="3624412" cy="362441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84192" y="2268342"/>
            <a:ext cx="499742" cy="499742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63468" y="2268341"/>
            <a:ext cx="513965" cy="513965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1329" y="1537737"/>
            <a:ext cx="491395" cy="4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89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65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5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7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65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5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l primo – la prima</a:t>
            </a:r>
            <a:br>
              <a:rPr lang="en-GB" dirty="0" smtClean="0"/>
            </a:br>
            <a:r>
              <a:rPr lang="en-GB" dirty="0" smtClean="0"/>
              <a:t>los </a:t>
            </a:r>
            <a:r>
              <a:rPr lang="en-GB" dirty="0" err="1" smtClean="0"/>
              <a:t>primos</a:t>
            </a:r>
            <a:endParaRPr lang="en-GB" dirty="0"/>
          </a:p>
        </p:txBody>
      </p:sp>
      <p:pic>
        <p:nvPicPr>
          <p:cNvPr id="4" name="Content Placeholder 3" descr="niña_2.png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2936946" y="2047447"/>
            <a:ext cx="6830357" cy="3756433"/>
          </a:xfrm>
        </p:spPr>
      </p:pic>
      <p:pic>
        <p:nvPicPr>
          <p:cNvPr id="5" name="Picture 4" descr="niño_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49" y="2176994"/>
            <a:ext cx="3626886" cy="3626886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77677" y="2047447"/>
            <a:ext cx="509018" cy="509018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09710" y="1920704"/>
            <a:ext cx="635761" cy="635761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5135" y="1770594"/>
            <a:ext cx="593265" cy="59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55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1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8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2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1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abuelo</a:t>
            </a:r>
            <a:r>
              <a:rPr lang="en-GB" dirty="0" smtClean="0"/>
              <a:t> – la </a:t>
            </a:r>
            <a:r>
              <a:rPr lang="en-GB" dirty="0" err="1" smtClean="0"/>
              <a:t>abuela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los </a:t>
            </a:r>
            <a:r>
              <a:rPr lang="en-GB" dirty="0" err="1" smtClean="0"/>
              <a:t>abuelos</a:t>
            </a:r>
            <a:endParaRPr lang="en-GB" dirty="0"/>
          </a:p>
        </p:txBody>
      </p:sp>
      <p:pic>
        <p:nvPicPr>
          <p:cNvPr id="5" name="Picture 4" descr="abuelo_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6664"/>
            <a:ext cx="4648382" cy="4648382"/>
          </a:xfrm>
          <a:prstGeom prst="rect">
            <a:avLst/>
          </a:prstGeom>
        </p:spPr>
      </p:pic>
      <p:pic>
        <p:nvPicPr>
          <p:cNvPr id="8" name="Picture 7" descr="abuela_3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501" y="1792747"/>
            <a:ext cx="4482299" cy="448229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4315" y="2014344"/>
            <a:ext cx="596624" cy="596624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90799" y="2059353"/>
            <a:ext cx="551615" cy="551615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1776" y="1526141"/>
            <a:ext cx="533212" cy="53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260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3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7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2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3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tío</a:t>
            </a:r>
            <a:r>
              <a:rPr lang="en-GB" dirty="0" smtClean="0"/>
              <a:t> – la </a:t>
            </a:r>
            <a:r>
              <a:rPr lang="en-GB" dirty="0" err="1" smtClean="0"/>
              <a:t>tía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los </a:t>
            </a:r>
            <a:r>
              <a:rPr lang="en-GB" dirty="0" err="1" smtClean="0"/>
              <a:t>tíos</a:t>
            </a:r>
            <a:endParaRPr lang="en-GB" dirty="0"/>
          </a:p>
        </p:txBody>
      </p:sp>
      <p:pic>
        <p:nvPicPr>
          <p:cNvPr id="4" name="Content Placeholder 3" descr="hombre_1.png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173035" y="1925408"/>
            <a:ext cx="7219562" cy="3970481"/>
          </a:xfrm>
        </p:spPr>
      </p:pic>
      <p:pic>
        <p:nvPicPr>
          <p:cNvPr id="5" name="Picture 4" descr="mujer_2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712" y="1925407"/>
            <a:ext cx="3970482" cy="397048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7734" y="1925408"/>
            <a:ext cx="569669" cy="569669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216827" y="1925408"/>
            <a:ext cx="569669" cy="569669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6124" y="1519008"/>
            <a:ext cx="572082" cy="57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96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0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2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5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0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2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novio</a:t>
            </a:r>
            <a:r>
              <a:rPr lang="en-GB" dirty="0" smtClean="0"/>
              <a:t> – la </a:t>
            </a:r>
            <a:r>
              <a:rPr lang="en-GB" dirty="0" err="1" smtClean="0"/>
              <a:t>novia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los </a:t>
            </a:r>
            <a:r>
              <a:rPr lang="en-GB" dirty="0" err="1" smtClean="0"/>
              <a:t>novios</a:t>
            </a:r>
            <a:endParaRPr lang="en-GB" dirty="0"/>
          </a:p>
        </p:txBody>
      </p:sp>
      <p:pic>
        <p:nvPicPr>
          <p:cNvPr id="4" name="Content Placeholder 3" descr="novios_6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2467" y="835044"/>
            <a:ext cx="582594" cy="58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892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4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pareja</a:t>
            </a:r>
            <a:endParaRPr lang="en-GB" dirty="0"/>
          </a:p>
        </p:txBody>
      </p:sp>
      <p:pic>
        <p:nvPicPr>
          <p:cNvPr id="4" name="Content Placeholder 3" descr="novios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8919" y="1371601"/>
            <a:ext cx="564188" cy="56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467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9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213</Words>
  <Application>Microsoft Macintosh PowerPoint</Application>
  <PresentationFormat>On-screen Show (4:3)</PresentationFormat>
  <Paragraphs>65</Paragraphs>
  <Slides>27</Slides>
  <Notes>0</Notes>
  <HiddenSlides>0</HiddenSlides>
  <MMClips>46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Farolito Spanish Principiantes 2</vt:lpstr>
      <vt:lpstr>gustar A mí me gusta bailar</vt:lpstr>
      <vt:lpstr>encantar ¡Me encanta el chocolate!</vt:lpstr>
      <vt:lpstr>parecer yo me parezco a mis hermanas</vt:lpstr>
      <vt:lpstr>conocer ¿Conoces a mi amigo Juan?</vt:lpstr>
      <vt:lpstr>jugar Yo juego al fútbol</vt:lpstr>
      <vt:lpstr>cocinar voy a cocinar para mis amigos</vt:lpstr>
      <vt:lpstr>encontrar No encuentro a Juan</vt:lpstr>
      <vt:lpstr>descansar Mi padre descansa en el sofá</vt:lpstr>
      <vt:lpstr>sentirse No me siento muy bien</vt:lpstr>
      <vt:lpstr>dormir Dormimos por las noches</vt:lpstr>
      <vt:lpstr>antipático/a</vt:lpstr>
      <vt:lpstr>alegre</vt:lpstr>
      <vt:lpstr>divertido/a</vt:lpstr>
      <vt:lpstr>inteligente</vt:lpstr>
      <vt:lpstr>interesante</vt:lpstr>
      <vt:lpstr>guapo/a</vt:lpstr>
      <vt:lpstr>abierto/a</vt:lpstr>
      <vt:lpstr>el marido</vt:lpstr>
      <vt:lpstr>el padre – la madre los padres</vt:lpstr>
      <vt:lpstr>el hijo – la hija los hijos</vt:lpstr>
      <vt:lpstr>el hermano – la hermana los hermanos</vt:lpstr>
      <vt:lpstr>el primo – la prima los primos</vt:lpstr>
      <vt:lpstr>el abuelo – la abuela los abuelos</vt:lpstr>
      <vt:lpstr>el tío – la tía los tíos</vt:lpstr>
      <vt:lpstr>el novio – la novia los novios</vt:lpstr>
      <vt:lpstr>la pareja</vt:lpstr>
    </vt:vector>
  </TitlesOfParts>
  <Company>The University Of Melbourne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Olvido Martin</dc:creator>
  <cp:lastModifiedBy>Olvido Martin</cp:lastModifiedBy>
  <cp:revision>25</cp:revision>
  <dcterms:created xsi:type="dcterms:W3CDTF">2014-03-26T06:41:13Z</dcterms:created>
  <dcterms:modified xsi:type="dcterms:W3CDTF">2014-05-07T03:04:09Z</dcterms:modified>
</cp:coreProperties>
</file>