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F1FA3-42C5-E245-9987-0CB8CCEFCF2C}" type="datetimeFigureOut">
              <a:rPr lang="en-US" smtClean="0"/>
              <a:t>6/4/14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3B7F1-3D25-5845-A1E8-449FAD044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68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Farolito Spanish-Español para viajeros</a:t>
            </a: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Prepared by Eleonor Palacio</a:t>
            </a:r>
          </a:p>
        </p:txBody>
      </p:sp>
      <p:sp>
        <p:nvSpPr>
          <p:cNvPr id="2867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6D1BE9-BD70-A045-954F-7641BA7C6546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Farolito Spanish-Español para viajeros</a:t>
            </a:r>
          </a:p>
        </p:txBody>
      </p:sp>
      <p:sp>
        <p:nvSpPr>
          <p:cNvPr id="368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Prepared by Eleonor Palacio</a:t>
            </a:r>
          </a:p>
        </p:txBody>
      </p:sp>
      <p:sp>
        <p:nvSpPr>
          <p:cNvPr id="368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BB6C751-38CD-8543-B51C-104FE7F5AA60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Farolito Spanish-Español para viajeros</a:t>
            </a:r>
          </a:p>
        </p:txBody>
      </p:sp>
      <p:sp>
        <p:nvSpPr>
          <p:cNvPr id="3277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Prepared by Eleonor Palacio</a:t>
            </a:r>
          </a:p>
        </p:txBody>
      </p:sp>
      <p:sp>
        <p:nvSpPr>
          <p:cNvPr id="3277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99A29E3-CC2C-1C4F-8999-3CB43C92DC3F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Farolito Spanish-Español para viajeros</a:t>
            </a:r>
          </a:p>
        </p:txBody>
      </p:sp>
      <p:sp>
        <p:nvSpPr>
          <p:cNvPr id="4096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Prepared by Eleonor Palacio</a:t>
            </a:r>
          </a:p>
        </p:txBody>
      </p:sp>
      <p:sp>
        <p:nvSpPr>
          <p:cNvPr id="4096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C85FA9-AAB0-3649-863E-4E12D6BC1AB5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4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32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2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1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7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5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54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6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37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27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351AE7-C0F4-0E44-A715-2D455D1EA2C0}" type="datetime1">
              <a:rPr lang="en-US"/>
              <a:pPr/>
              <a:t>6/4/14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 Eleonor Palacio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5D6CD-A7EB-CC47-97D9-A5BE0C0234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5BC60-09F9-F84E-A1D1-7C41AC9013D7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EEFAC-C3BF-F042-8A8A-64C5457C9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0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" Type="http://schemas.microsoft.com/office/2007/relationships/media" Target="../media/media1.wav"/><Relationship Id="rId2" Type="http://schemas.openxmlformats.org/officeDocument/2006/relationships/audio" Target="../media/media1.wav"/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.png"/><Relationship Id="rId9" Type="http://schemas.openxmlformats.org/officeDocument/2006/relationships/image" Target="../media/image1.jpeg"/><Relationship Id="rId10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eg"/><Relationship Id="rId12" Type="http://schemas.openxmlformats.org/officeDocument/2006/relationships/image" Target="../media/image5.png"/><Relationship Id="rId1" Type="http://schemas.microsoft.com/office/2007/relationships/media" Target="../media/media4.wav"/><Relationship Id="rId2" Type="http://schemas.openxmlformats.org/officeDocument/2006/relationships/audio" Target="../media/media4.wav"/><Relationship Id="rId3" Type="http://schemas.microsoft.com/office/2007/relationships/media" Target="../media/media5.wav"/><Relationship Id="rId4" Type="http://schemas.openxmlformats.org/officeDocument/2006/relationships/audio" Target="../media/media5.wav"/><Relationship Id="rId5" Type="http://schemas.microsoft.com/office/2007/relationships/media" Target="../media/media6.wav"/><Relationship Id="rId6" Type="http://schemas.openxmlformats.org/officeDocument/2006/relationships/audio" Target="../media/media6.wav"/><Relationship Id="rId7" Type="http://schemas.microsoft.com/office/2007/relationships/media" Target="../media/media7.wav"/><Relationship Id="rId8" Type="http://schemas.openxmlformats.org/officeDocument/2006/relationships/audio" Target="../media/media7.wav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9" Type="http://schemas.microsoft.com/office/2007/relationships/media" Target="../media/media12.wav"/><Relationship Id="rId20" Type="http://schemas.openxmlformats.org/officeDocument/2006/relationships/image" Target="../media/image10.png"/><Relationship Id="rId21" Type="http://schemas.openxmlformats.org/officeDocument/2006/relationships/image" Target="../media/image11.png"/><Relationship Id="rId22" Type="http://schemas.openxmlformats.org/officeDocument/2006/relationships/image" Target="../media/image5.png"/><Relationship Id="rId10" Type="http://schemas.openxmlformats.org/officeDocument/2006/relationships/audio" Target="../media/media12.wav"/><Relationship Id="rId11" Type="http://schemas.microsoft.com/office/2007/relationships/media" Target="../media/media13.wav"/><Relationship Id="rId12" Type="http://schemas.openxmlformats.org/officeDocument/2006/relationships/audio" Target="../media/media13.wav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6.png"/><Relationship Id="rId15" Type="http://schemas.openxmlformats.org/officeDocument/2006/relationships/image" Target="../media/image1.jpeg"/><Relationship Id="rId16" Type="http://schemas.openxmlformats.org/officeDocument/2006/relationships/image" Target="../media/image7.png"/><Relationship Id="rId17" Type="http://schemas.openxmlformats.org/officeDocument/2006/relationships/image" Target="../media/image3.png"/><Relationship Id="rId18" Type="http://schemas.openxmlformats.org/officeDocument/2006/relationships/image" Target="../media/image8.png"/><Relationship Id="rId19" Type="http://schemas.openxmlformats.org/officeDocument/2006/relationships/image" Target="../media/image9.png"/><Relationship Id="rId1" Type="http://schemas.microsoft.com/office/2007/relationships/media" Target="../media/media8.wav"/><Relationship Id="rId2" Type="http://schemas.openxmlformats.org/officeDocument/2006/relationships/audio" Target="../media/media8.wav"/><Relationship Id="rId3" Type="http://schemas.microsoft.com/office/2007/relationships/media" Target="../media/media9.wav"/><Relationship Id="rId4" Type="http://schemas.openxmlformats.org/officeDocument/2006/relationships/audio" Target="../media/media9.wav"/><Relationship Id="rId5" Type="http://schemas.microsoft.com/office/2007/relationships/media" Target="../media/media10.wav"/><Relationship Id="rId6" Type="http://schemas.openxmlformats.org/officeDocument/2006/relationships/audio" Target="../media/media10.wav"/><Relationship Id="rId7" Type="http://schemas.microsoft.com/office/2007/relationships/media" Target="../media/media11.wav"/><Relationship Id="rId8" Type="http://schemas.openxmlformats.org/officeDocument/2006/relationships/audio" Target="../media/media11.wav"/></Relationships>
</file>

<file path=ppt/slides/_rels/slide5.xml.rels><?xml version="1.0" encoding="UTF-8" standalone="yes"?>
<Relationships xmlns="http://schemas.openxmlformats.org/package/2006/relationships"><Relationship Id="rId9" Type="http://schemas.microsoft.com/office/2007/relationships/media" Target="../media/media18.wav"/><Relationship Id="rId20" Type="http://schemas.openxmlformats.org/officeDocument/2006/relationships/image" Target="../media/image16.png"/><Relationship Id="rId21" Type="http://schemas.openxmlformats.org/officeDocument/2006/relationships/image" Target="../media/image17.png"/><Relationship Id="rId22" Type="http://schemas.openxmlformats.org/officeDocument/2006/relationships/image" Target="../media/image1.jpeg"/><Relationship Id="rId23" Type="http://schemas.openxmlformats.org/officeDocument/2006/relationships/image" Target="../media/image18.png"/><Relationship Id="rId24" Type="http://schemas.openxmlformats.org/officeDocument/2006/relationships/image" Target="../media/image5.png"/><Relationship Id="rId10" Type="http://schemas.openxmlformats.org/officeDocument/2006/relationships/audio" Target="../media/media18.wav"/><Relationship Id="rId11" Type="http://schemas.microsoft.com/office/2007/relationships/media" Target="../media/media19.wav"/><Relationship Id="rId12" Type="http://schemas.openxmlformats.org/officeDocument/2006/relationships/audio" Target="../media/media19.wav"/><Relationship Id="rId13" Type="http://schemas.microsoft.com/office/2007/relationships/media" Target="../media/media20.wav"/><Relationship Id="rId14" Type="http://schemas.openxmlformats.org/officeDocument/2006/relationships/audio" Target="../media/media20.wav"/><Relationship Id="rId15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4.png"/><Relationship Id="rId19" Type="http://schemas.openxmlformats.org/officeDocument/2006/relationships/image" Target="../media/image15.png"/><Relationship Id="rId1" Type="http://schemas.microsoft.com/office/2007/relationships/media" Target="../media/media14.wav"/><Relationship Id="rId2" Type="http://schemas.openxmlformats.org/officeDocument/2006/relationships/audio" Target="../media/media14.wav"/><Relationship Id="rId3" Type="http://schemas.microsoft.com/office/2007/relationships/media" Target="../media/media15.wav"/><Relationship Id="rId4" Type="http://schemas.openxmlformats.org/officeDocument/2006/relationships/audio" Target="../media/media15.wav"/><Relationship Id="rId5" Type="http://schemas.microsoft.com/office/2007/relationships/media" Target="../media/media16.wav"/><Relationship Id="rId6" Type="http://schemas.openxmlformats.org/officeDocument/2006/relationships/audio" Target="../media/media16.wav"/><Relationship Id="rId7" Type="http://schemas.microsoft.com/office/2007/relationships/media" Target="../media/media17.wav"/><Relationship Id="rId8" Type="http://schemas.openxmlformats.org/officeDocument/2006/relationships/audio" Target="../media/media17.wav"/></Relationships>
</file>

<file path=ppt/slides/_rels/slide6.xml.rels><?xml version="1.0" encoding="UTF-8" standalone="yes"?>
<Relationships xmlns="http://schemas.openxmlformats.org/package/2006/relationships"><Relationship Id="rId9" Type="http://schemas.microsoft.com/office/2007/relationships/media" Target="../media/media25.wav"/><Relationship Id="rId20" Type="http://schemas.openxmlformats.org/officeDocument/2006/relationships/image" Target="../media/image24.png"/><Relationship Id="rId21" Type="http://schemas.openxmlformats.org/officeDocument/2006/relationships/image" Target="../media/image5.png"/><Relationship Id="rId10" Type="http://schemas.openxmlformats.org/officeDocument/2006/relationships/audio" Target="../media/media25.wav"/><Relationship Id="rId11" Type="http://schemas.microsoft.com/office/2007/relationships/media" Target="../media/media26.wav"/><Relationship Id="rId12" Type="http://schemas.openxmlformats.org/officeDocument/2006/relationships/audio" Target="../media/media26.wav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1.jpeg"/><Relationship Id="rId15" Type="http://schemas.openxmlformats.org/officeDocument/2006/relationships/image" Target="../media/image19.png"/><Relationship Id="rId16" Type="http://schemas.openxmlformats.org/officeDocument/2006/relationships/image" Target="../media/image20.png"/><Relationship Id="rId17" Type="http://schemas.openxmlformats.org/officeDocument/2006/relationships/image" Target="../media/image21.png"/><Relationship Id="rId18" Type="http://schemas.openxmlformats.org/officeDocument/2006/relationships/image" Target="../media/image22.png"/><Relationship Id="rId19" Type="http://schemas.openxmlformats.org/officeDocument/2006/relationships/image" Target="../media/image23.png"/><Relationship Id="rId1" Type="http://schemas.microsoft.com/office/2007/relationships/media" Target="../media/media21.wav"/><Relationship Id="rId2" Type="http://schemas.openxmlformats.org/officeDocument/2006/relationships/audio" Target="../media/media21.wav"/><Relationship Id="rId3" Type="http://schemas.microsoft.com/office/2007/relationships/media" Target="../media/media22.wav"/><Relationship Id="rId4" Type="http://schemas.openxmlformats.org/officeDocument/2006/relationships/audio" Target="../media/media22.wav"/><Relationship Id="rId5" Type="http://schemas.microsoft.com/office/2007/relationships/media" Target="../media/media23.wav"/><Relationship Id="rId6" Type="http://schemas.openxmlformats.org/officeDocument/2006/relationships/audio" Target="../media/media23.wav"/><Relationship Id="rId7" Type="http://schemas.microsoft.com/office/2007/relationships/media" Target="../media/media24.wav"/><Relationship Id="rId8" Type="http://schemas.openxmlformats.org/officeDocument/2006/relationships/audio" Target="../media/media24.wav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media" Target="../media/media31.wav"/><Relationship Id="rId20" Type="http://schemas.openxmlformats.org/officeDocument/2006/relationships/image" Target="../media/image27.png"/><Relationship Id="rId21" Type="http://schemas.openxmlformats.org/officeDocument/2006/relationships/image" Target="../media/image28.png"/><Relationship Id="rId22" Type="http://schemas.openxmlformats.org/officeDocument/2006/relationships/image" Target="../media/image6.png"/><Relationship Id="rId23" Type="http://schemas.openxmlformats.org/officeDocument/2006/relationships/image" Target="../media/image29.png"/><Relationship Id="rId24" Type="http://schemas.openxmlformats.org/officeDocument/2006/relationships/image" Target="../media/image30.png"/><Relationship Id="rId25" Type="http://schemas.openxmlformats.org/officeDocument/2006/relationships/image" Target="../media/image1.jpeg"/><Relationship Id="rId26" Type="http://schemas.openxmlformats.org/officeDocument/2006/relationships/image" Target="../media/image31.png"/><Relationship Id="rId27" Type="http://schemas.openxmlformats.org/officeDocument/2006/relationships/image" Target="../media/image5.png"/><Relationship Id="rId10" Type="http://schemas.openxmlformats.org/officeDocument/2006/relationships/audio" Target="../media/media31.wav"/><Relationship Id="rId11" Type="http://schemas.microsoft.com/office/2007/relationships/media" Target="../media/media32.wav"/><Relationship Id="rId12" Type="http://schemas.openxmlformats.org/officeDocument/2006/relationships/audio" Target="../media/media32.wav"/><Relationship Id="rId13" Type="http://schemas.microsoft.com/office/2007/relationships/media" Target="../media/media33.wav"/><Relationship Id="rId14" Type="http://schemas.openxmlformats.org/officeDocument/2006/relationships/audio" Target="../media/media33.wav"/><Relationship Id="rId15" Type="http://schemas.microsoft.com/office/2007/relationships/media" Target="../media/media34.wav"/><Relationship Id="rId16" Type="http://schemas.openxmlformats.org/officeDocument/2006/relationships/audio" Target="../media/media34.wav"/><Relationship Id="rId17" Type="http://schemas.openxmlformats.org/officeDocument/2006/relationships/slideLayout" Target="../slideLayouts/slideLayout2.xml"/><Relationship Id="rId18" Type="http://schemas.openxmlformats.org/officeDocument/2006/relationships/image" Target="../media/image25.png"/><Relationship Id="rId19" Type="http://schemas.openxmlformats.org/officeDocument/2006/relationships/image" Target="../media/image26.png"/><Relationship Id="rId1" Type="http://schemas.microsoft.com/office/2007/relationships/media" Target="../media/media27.wav"/><Relationship Id="rId2" Type="http://schemas.openxmlformats.org/officeDocument/2006/relationships/audio" Target="../media/media27.wav"/><Relationship Id="rId3" Type="http://schemas.microsoft.com/office/2007/relationships/media" Target="../media/media28.wav"/><Relationship Id="rId4" Type="http://schemas.openxmlformats.org/officeDocument/2006/relationships/audio" Target="../media/media28.wav"/><Relationship Id="rId5" Type="http://schemas.microsoft.com/office/2007/relationships/media" Target="../media/media29.wav"/><Relationship Id="rId6" Type="http://schemas.openxmlformats.org/officeDocument/2006/relationships/audio" Target="../media/media29.wav"/><Relationship Id="rId7" Type="http://schemas.microsoft.com/office/2007/relationships/media" Target="../media/media30.wav"/><Relationship Id="rId8" Type="http://schemas.openxmlformats.org/officeDocument/2006/relationships/audio" Target="../media/media30.wav"/></Relationships>
</file>

<file path=ppt/slides/_rels/slide8.xml.rels><?xml version="1.0" encoding="UTF-8" standalone="yes"?>
<Relationships xmlns="http://schemas.openxmlformats.org/package/2006/relationships"><Relationship Id="rId9" Type="http://schemas.microsoft.com/office/2007/relationships/media" Target="../media/media39.wav"/><Relationship Id="rId20" Type="http://schemas.openxmlformats.org/officeDocument/2006/relationships/image" Target="../media/image37.png"/><Relationship Id="rId21" Type="http://schemas.openxmlformats.org/officeDocument/2006/relationships/image" Target="../media/image5.png"/><Relationship Id="rId10" Type="http://schemas.openxmlformats.org/officeDocument/2006/relationships/audio" Target="../media/media39.wav"/><Relationship Id="rId11" Type="http://schemas.microsoft.com/office/2007/relationships/media" Target="../media/media40.wav"/><Relationship Id="rId12" Type="http://schemas.openxmlformats.org/officeDocument/2006/relationships/audio" Target="../media/media40.wav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1.jpe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9" Type="http://schemas.openxmlformats.org/officeDocument/2006/relationships/image" Target="../media/image36.png"/><Relationship Id="rId1" Type="http://schemas.microsoft.com/office/2007/relationships/media" Target="../media/media35.wav"/><Relationship Id="rId2" Type="http://schemas.openxmlformats.org/officeDocument/2006/relationships/audio" Target="../media/media35.wav"/><Relationship Id="rId3" Type="http://schemas.microsoft.com/office/2007/relationships/media" Target="../media/media36.wav"/><Relationship Id="rId4" Type="http://schemas.openxmlformats.org/officeDocument/2006/relationships/audio" Target="../media/media36.wav"/><Relationship Id="rId5" Type="http://schemas.microsoft.com/office/2007/relationships/media" Target="../media/media37.wav"/><Relationship Id="rId6" Type="http://schemas.openxmlformats.org/officeDocument/2006/relationships/audio" Target="../media/media37.wav"/><Relationship Id="rId7" Type="http://schemas.microsoft.com/office/2007/relationships/media" Target="../media/media38.wav"/><Relationship Id="rId8" Type="http://schemas.openxmlformats.org/officeDocument/2006/relationships/audio" Target="../media/media38.wav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4" Type="http://schemas.openxmlformats.org/officeDocument/2006/relationships/audio" Target="../media/media42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1.jpeg"/><Relationship Id="rId9" Type="http://schemas.openxmlformats.org/officeDocument/2006/relationships/image" Target="../media/image5.png"/><Relationship Id="rId1" Type="http://schemas.microsoft.com/office/2007/relationships/media" Target="../media/media41.wav"/><Relationship Id="rId2" Type="http://schemas.openxmlformats.org/officeDocument/2006/relationships/audio" Target="../media/media41.wav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44.wav"/><Relationship Id="rId4" Type="http://schemas.openxmlformats.org/officeDocument/2006/relationships/audio" Target="../media/media44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1.jpeg"/><Relationship Id="rId9" Type="http://schemas.openxmlformats.org/officeDocument/2006/relationships/image" Target="../media/image5.png"/><Relationship Id="rId1" Type="http://schemas.microsoft.com/office/2007/relationships/media" Target="../media/media43.wav"/><Relationship Id="rId2" Type="http://schemas.openxmlformats.org/officeDocument/2006/relationships/audio" Target="../media/media43.wav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4" Type="http://schemas.openxmlformats.org/officeDocument/2006/relationships/audio" Target="../media/media46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1.jpeg"/><Relationship Id="rId9" Type="http://schemas.openxmlformats.org/officeDocument/2006/relationships/image" Target="../media/image5.png"/><Relationship Id="rId1" Type="http://schemas.microsoft.com/office/2007/relationships/media" Target="../media/media45.wav"/><Relationship Id="rId2" Type="http://schemas.openxmlformats.org/officeDocument/2006/relationships/audio" Target="../media/media45.wav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6.png"/><Relationship Id="rId12" Type="http://schemas.openxmlformats.org/officeDocument/2006/relationships/image" Target="../media/image5.png"/><Relationship Id="rId1" Type="http://schemas.microsoft.com/office/2007/relationships/media" Target="../media/media47.wav"/><Relationship Id="rId2" Type="http://schemas.openxmlformats.org/officeDocument/2006/relationships/audio" Target="../media/media47.wav"/><Relationship Id="rId3" Type="http://schemas.microsoft.com/office/2007/relationships/media" Target="../media/media48.wav"/><Relationship Id="rId4" Type="http://schemas.openxmlformats.org/officeDocument/2006/relationships/audio" Target="../media/media48.wav"/><Relationship Id="rId5" Type="http://schemas.microsoft.com/office/2007/relationships/media" Target="../media/media49.wav"/><Relationship Id="rId6" Type="http://schemas.openxmlformats.org/officeDocument/2006/relationships/audio" Target="../media/media49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44.png"/><Relationship Id="rId10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5.png"/><Relationship Id="rId1" Type="http://schemas.microsoft.com/office/2007/relationships/media" Target="../media/media50.wav"/><Relationship Id="rId2" Type="http://schemas.openxmlformats.org/officeDocument/2006/relationships/audio" Target="../media/media50.wav"/><Relationship Id="rId3" Type="http://schemas.microsoft.com/office/2007/relationships/media" Target="../media/media51.wav"/><Relationship Id="rId4" Type="http://schemas.openxmlformats.org/officeDocument/2006/relationships/audio" Target="../media/media51.wav"/><Relationship Id="rId5" Type="http://schemas.microsoft.com/office/2007/relationships/media" Target="../media/media52.wav"/><Relationship Id="rId6" Type="http://schemas.openxmlformats.org/officeDocument/2006/relationships/audio" Target="../media/media52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47.png"/><Relationship Id="rId10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9.png"/><Relationship Id="rId12" Type="http://schemas.openxmlformats.org/officeDocument/2006/relationships/image" Target="../media/image50.jpeg"/><Relationship Id="rId13" Type="http://schemas.openxmlformats.org/officeDocument/2006/relationships/image" Target="../media/image51.jpg"/><Relationship Id="rId14" Type="http://schemas.openxmlformats.org/officeDocument/2006/relationships/image" Target="../media/image52.jpg"/><Relationship Id="rId15" Type="http://schemas.openxmlformats.org/officeDocument/2006/relationships/image" Target="../media/image5.png"/><Relationship Id="rId1" Type="http://schemas.microsoft.com/office/2007/relationships/media" Target="../media/media53.wav"/><Relationship Id="rId2" Type="http://schemas.openxmlformats.org/officeDocument/2006/relationships/audio" Target="../media/media53.wav"/><Relationship Id="rId3" Type="http://schemas.microsoft.com/office/2007/relationships/media" Target="../media/media54.wav"/><Relationship Id="rId4" Type="http://schemas.openxmlformats.org/officeDocument/2006/relationships/audio" Target="../media/media54.wav"/><Relationship Id="rId5" Type="http://schemas.microsoft.com/office/2007/relationships/media" Target="../media/media55.wav"/><Relationship Id="rId6" Type="http://schemas.openxmlformats.org/officeDocument/2006/relationships/audio" Target="../media/media55.wav"/><Relationship Id="rId7" Type="http://schemas.microsoft.com/office/2007/relationships/media" Target="../media/media56.wav"/><Relationship Id="rId8" Type="http://schemas.openxmlformats.org/officeDocument/2006/relationships/audio" Target="../media/media56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2.xml"/><Relationship Id="rId13" Type="http://schemas.openxmlformats.org/officeDocument/2006/relationships/image" Target="../media/image53.png"/><Relationship Id="rId14" Type="http://schemas.openxmlformats.org/officeDocument/2006/relationships/image" Target="../media/image5.png"/><Relationship Id="rId1" Type="http://schemas.microsoft.com/office/2007/relationships/media" Target="../media/media57.wav"/><Relationship Id="rId2" Type="http://schemas.openxmlformats.org/officeDocument/2006/relationships/audio" Target="../media/media57.wav"/><Relationship Id="rId3" Type="http://schemas.microsoft.com/office/2007/relationships/media" Target="../media/media58.wav"/><Relationship Id="rId4" Type="http://schemas.openxmlformats.org/officeDocument/2006/relationships/audio" Target="../media/media58.wav"/><Relationship Id="rId5" Type="http://schemas.microsoft.com/office/2007/relationships/media" Target="../media/media59.wav"/><Relationship Id="rId6" Type="http://schemas.openxmlformats.org/officeDocument/2006/relationships/audio" Target="../media/media59.wav"/><Relationship Id="rId7" Type="http://schemas.microsoft.com/office/2007/relationships/media" Target="../media/media60.wav"/><Relationship Id="rId8" Type="http://schemas.openxmlformats.org/officeDocument/2006/relationships/audio" Target="../media/media60.wav"/><Relationship Id="rId9" Type="http://schemas.microsoft.com/office/2007/relationships/media" Target="../media/media61.wav"/><Relationship Id="rId10" Type="http://schemas.openxmlformats.org/officeDocument/2006/relationships/audio" Target="../media/media61.wav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5.jpg"/><Relationship Id="rId12" Type="http://schemas.openxmlformats.org/officeDocument/2006/relationships/image" Target="../media/image5.png"/><Relationship Id="rId1" Type="http://schemas.microsoft.com/office/2007/relationships/media" Target="../media/media62.wav"/><Relationship Id="rId2" Type="http://schemas.openxmlformats.org/officeDocument/2006/relationships/audio" Target="../media/media62.wav"/><Relationship Id="rId3" Type="http://schemas.microsoft.com/office/2007/relationships/media" Target="../media/media63.wav"/><Relationship Id="rId4" Type="http://schemas.openxmlformats.org/officeDocument/2006/relationships/audio" Target="../media/media63.wav"/><Relationship Id="rId5" Type="http://schemas.microsoft.com/office/2007/relationships/media" Target="../media/media64.wav"/><Relationship Id="rId6" Type="http://schemas.openxmlformats.org/officeDocument/2006/relationships/audio" Target="../media/media64.wav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Relationship Id="rId9" Type="http://schemas.openxmlformats.org/officeDocument/2006/relationships/image" Target="../media/image1.jpeg"/><Relationship Id="rId10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Ir</a:t>
            </a:r>
            <a:r>
              <a:rPr lang="en-GB" dirty="0" smtClean="0"/>
              <a:t> de </a:t>
            </a:r>
            <a:r>
              <a:rPr lang="en-GB" dirty="0" err="1" smtClean="0"/>
              <a:t>compras</a:t>
            </a:r>
            <a:r>
              <a:rPr lang="en-GB" dirty="0" smtClean="0"/>
              <a:t> </a:t>
            </a:r>
            <a:r>
              <a:rPr lang="en-GB" i="1" dirty="0" smtClean="0"/>
              <a:t>Going shopping</a:t>
            </a:r>
            <a:endParaRPr lang="en-GB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3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39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06" y="274638"/>
            <a:ext cx="8533794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  </a:t>
            </a:r>
            <a:r>
              <a:rPr lang="en-GB" dirty="0" err="1" smtClean="0"/>
              <a:t>Ir</a:t>
            </a:r>
            <a:r>
              <a:rPr lang="en-GB" dirty="0" smtClean="0"/>
              <a:t> de </a:t>
            </a:r>
            <a:r>
              <a:rPr lang="en-GB" dirty="0" err="1" smtClean="0"/>
              <a:t>compras</a:t>
            </a:r>
            <a:r>
              <a:rPr lang="en-GB" dirty="0" smtClean="0"/>
              <a:t>  </a:t>
            </a:r>
            <a:r>
              <a:rPr lang="en-GB" i="1" dirty="0" smtClean="0"/>
              <a:t>Going shopping </a:t>
            </a:r>
            <a:endParaRPr lang="en-GB" i="1" dirty="0"/>
          </a:p>
        </p:txBody>
      </p:sp>
      <p:pic>
        <p:nvPicPr>
          <p:cNvPr id="3" name="Picture 2" descr="camarer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5" y="1983936"/>
            <a:ext cx="1713975" cy="171397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973774" y="1371601"/>
            <a:ext cx="2065576" cy="944833"/>
            <a:chOff x="1973774" y="1371601"/>
            <a:chExt cx="2065576" cy="944833"/>
          </a:xfrm>
        </p:grpSpPr>
        <p:sp>
          <p:nvSpPr>
            <p:cNvPr id="8" name="TextBox 7"/>
            <p:cNvSpPr txBox="1"/>
            <p:nvPr/>
          </p:nvSpPr>
          <p:spPr>
            <a:xfrm>
              <a:off x="2019829" y="1371601"/>
              <a:ext cx="2019521" cy="944833"/>
            </a:xfrm>
            <a:prstGeom prst="wedgeEllipseCallout">
              <a:avLst>
                <a:gd name="adj1" fmla="val -30762"/>
                <a:gd name="adj2" fmla="val 8517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73774" y="1460716"/>
              <a:ext cx="206557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/>
                <a:t> ¿</a:t>
              </a:r>
              <a:r>
                <a:rPr lang="en-US" sz="2600" dirty="0" err="1" smtClean="0"/>
                <a:t>Qué</a:t>
              </a:r>
              <a:r>
                <a:rPr lang="en-US" sz="2600" dirty="0" smtClean="0"/>
                <a:t> </a:t>
              </a:r>
              <a:r>
                <a:rPr lang="en-US" sz="2600" dirty="0" err="1" smtClean="0"/>
                <a:t>desea</a:t>
              </a:r>
              <a:r>
                <a:rPr lang="en-US" sz="2600" dirty="0" smtClean="0"/>
                <a:t>?</a:t>
              </a:r>
              <a:endParaRPr lang="en-US" sz="26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38256" y="2316434"/>
            <a:ext cx="2754101" cy="1951071"/>
            <a:chOff x="4238256" y="2316434"/>
            <a:chExt cx="2754101" cy="1951071"/>
          </a:xfrm>
        </p:grpSpPr>
        <p:sp>
          <p:nvSpPr>
            <p:cNvPr id="10" name="TextBox 9"/>
            <p:cNvSpPr txBox="1"/>
            <p:nvPr/>
          </p:nvSpPr>
          <p:spPr>
            <a:xfrm>
              <a:off x="4238256" y="2316434"/>
              <a:ext cx="2754101" cy="1951071"/>
            </a:xfrm>
            <a:prstGeom prst="wedgeEllipseCallout">
              <a:avLst>
                <a:gd name="adj1" fmla="val 46869"/>
                <a:gd name="adj2" fmla="val 44924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4869" y="2636863"/>
              <a:ext cx="2126778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 err="1" smtClean="0"/>
                <a:t>Quiero</a:t>
              </a:r>
              <a:r>
                <a:rPr lang="en-US" sz="2600" dirty="0" smtClean="0"/>
                <a:t> </a:t>
              </a:r>
              <a:r>
                <a:rPr lang="en-US" sz="2600" dirty="0" err="1" smtClean="0"/>
                <a:t>una</a:t>
              </a:r>
              <a:r>
                <a:rPr lang="en-US" sz="2600" dirty="0" smtClean="0"/>
                <a:t> </a:t>
              </a:r>
              <a:r>
                <a:rPr lang="en-US" sz="2600" dirty="0" err="1" smtClean="0"/>
                <a:t>barra</a:t>
              </a:r>
              <a:r>
                <a:rPr lang="en-US" sz="2600" dirty="0" smtClean="0"/>
                <a:t> de pan, </a:t>
              </a:r>
            </a:p>
            <a:p>
              <a:pPr algn="ctr"/>
              <a:r>
                <a:rPr lang="en-US" sz="2600" dirty="0" err="1" smtClean="0"/>
                <a:t>por</a:t>
              </a:r>
              <a:r>
                <a:rPr lang="en-US" sz="2600" dirty="0" smtClean="0"/>
                <a:t> favor.</a:t>
              </a:r>
              <a:endParaRPr lang="en-US" sz="2600" dirty="0"/>
            </a:p>
          </p:txBody>
        </p:sp>
      </p:grpSp>
      <p:pic>
        <p:nvPicPr>
          <p:cNvPr id="12" name="Picture 11" descr="bread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357" y="2935885"/>
            <a:ext cx="1524051" cy="152405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970887" y="4039068"/>
            <a:ext cx="2603982" cy="1778209"/>
            <a:chOff x="1970887" y="4039068"/>
            <a:chExt cx="2603982" cy="1778209"/>
          </a:xfrm>
        </p:grpSpPr>
        <p:sp>
          <p:nvSpPr>
            <p:cNvPr id="13" name="TextBox 12"/>
            <p:cNvSpPr txBox="1"/>
            <p:nvPr/>
          </p:nvSpPr>
          <p:spPr>
            <a:xfrm flipH="1">
              <a:off x="1970887" y="4039068"/>
              <a:ext cx="2267369" cy="1778209"/>
            </a:xfrm>
            <a:prstGeom prst="wedgeEllipseCallout">
              <a:avLst>
                <a:gd name="adj1" fmla="val 36747"/>
                <a:gd name="adj2" fmla="val -5660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57380" y="4577798"/>
              <a:ext cx="2417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Son dos pesos.</a:t>
              </a:r>
              <a:endParaRPr lang="en-US" sz="2400" dirty="0"/>
            </a:p>
          </p:txBody>
        </p:sp>
      </p:grpSp>
      <p:pic>
        <p:nvPicPr>
          <p:cNvPr id="15" name="Picture 14" descr="money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58" y="5039463"/>
            <a:ext cx="894429" cy="894429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04942" y="2316434"/>
            <a:ext cx="812800" cy="812800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17800" y="5004477"/>
            <a:ext cx="812800" cy="812800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88847" y="38611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7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4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8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27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84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27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48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6572C3-F442-3940-96ED-82B7391213E1}" type="slidenum">
              <a:rPr lang="en-US" sz="1400"/>
              <a:pPr eaLnBrk="1" hangingPunct="1"/>
              <a:t>3</a:t>
            </a:fld>
            <a:endParaRPr lang="en-US" sz="140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sz="3600" dirty="0">
                <a:latin typeface="Arial" charset="0"/>
                <a:ea typeface="ＭＳ Ｐゴシック" charset="0"/>
                <a:cs typeface="ＭＳ Ｐゴシック" charset="0"/>
              </a:rPr>
              <a:t>¿</a:t>
            </a:r>
            <a:r>
              <a:rPr lang="en-AU" sz="3600" dirty="0" err="1">
                <a:latin typeface="Arial" charset="0"/>
                <a:ea typeface="ＭＳ Ｐゴシック" charset="0"/>
                <a:cs typeface="ＭＳ Ｐゴシック" charset="0"/>
              </a:rPr>
              <a:t>Cuánto</a:t>
            </a:r>
            <a:r>
              <a:rPr lang="en-AU" sz="36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3600" dirty="0" err="1">
                <a:latin typeface="Arial" charset="0"/>
                <a:ea typeface="ＭＳ Ｐゴシック" charset="0"/>
                <a:cs typeface="ＭＳ Ｐゴシック" charset="0"/>
              </a:rPr>
              <a:t>es</a:t>
            </a:r>
            <a:r>
              <a:rPr lang="en-AU" sz="3600" dirty="0">
                <a:latin typeface="Arial" charset="0"/>
                <a:ea typeface="ＭＳ Ｐゴシック" charset="0"/>
                <a:cs typeface="ＭＳ Ｐゴシック" charset="0"/>
              </a:rPr>
              <a:t>? </a:t>
            </a:r>
            <a:r>
              <a:rPr lang="en-AU" sz="3600" i="1" dirty="0">
                <a:latin typeface="Arial" charset="0"/>
                <a:ea typeface="ＭＳ Ｐゴシック" charset="0"/>
                <a:cs typeface="ＭＳ Ｐゴシック" charset="0"/>
              </a:rPr>
              <a:t>How much is it?</a:t>
            </a:r>
            <a:endParaRPr lang="en-US" sz="36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572000"/>
            <a:ext cx="8229600" cy="167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Comentarios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Es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muy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caro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It’s too expensive!</a:t>
            </a:r>
          </a:p>
          <a:p>
            <a:pPr eaLnBrk="1" hangingPunct="1">
              <a:lnSpc>
                <a:spcPct val="80000"/>
              </a:lnSpc>
            </a:pP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Qué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barato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How cheap!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Oval Callout 7"/>
          <p:cNvSpPr>
            <a:spLocks noChangeArrowheads="1"/>
          </p:cNvSpPr>
          <p:nvPr/>
        </p:nvSpPr>
        <p:spPr bwMode="auto">
          <a:xfrm>
            <a:off x="457200" y="1447800"/>
            <a:ext cx="6553200" cy="1524000"/>
          </a:xfrm>
          <a:prstGeom prst="wedgeEllipseCallout">
            <a:avLst>
              <a:gd name="adj1" fmla="val -46995"/>
              <a:gd name="adj2" fmla="val 5566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AU" sz="3600" dirty="0"/>
              <a:t>¿</a:t>
            </a:r>
            <a:r>
              <a:rPr lang="en-AU" sz="3600" dirty="0" err="1"/>
              <a:t>Cuánto</a:t>
            </a:r>
            <a:r>
              <a:rPr lang="en-AU" sz="3600" dirty="0"/>
              <a:t> cuesta/ </a:t>
            </a:r>
            <a:r>
              <a:rPr lang="en-AU" sz="3600" dirty="0" err="1"/>
              <a:t>es</a:t>
            </a:r>
            <a:r>
              <a:rPr lang="en-AU" sz="3600" dirty="0"/>
              <a:t>?</a:t>
            </a:r>
          </a:p>
          <a:p>
            <a:endParaRPr lang="en-US" sz="2400" dirty="0"/>
          </a:p>
        </p:txBody>
      </p:sp>
      <p:sp>
        <p:nvSpPr>
          <p:cNvPr id="7" name="Oval Callout 6"/>
          <p:cNvSpPr/>
          <p:nvPr/>
        </p:nvSpPr>
        <p:spPr bwMode="auto">
          <a:xfrm>
            <a:off x="4038600" y="2514600"/>
            <a:ext cx="5105400" cy="1447800"/>
          </a:xfrm>
          <a:prstGeom prst="wedgeEllipseCallout">
            <a:avLst>
              <a:gd name="adj1" fmla="val 12847"/>
              <a:gd name="adj2" fmla="val 76652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en-AU" sz="3600" dirty="0"/>
              <a:t>Son </a:t>
            </a:r>
            <a:r>
              <a:rPr lang="en-AU" sz="3600" dirty="0" smtClean="0"/>
              <a:t>15 pesos</a:t>
            </a:r>
            <a:r>
              <a:rPr lang="en-AU" sz="3600" dirty="0" smtClean="0"/>
              <a:t>…</a:t>
            </a:r>
            <a:endParaRPr lang="en-AU" sz="2400" i="1" dirty="0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08221" y="2565400"/>
            <a:ext cx="812800" cy="8128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03706" y="5137150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46210" y="5704300"/>
            <a:ext cx="812800" cy="812800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04000" y="32896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5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5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9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7652" grpId="0" build="p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4164" y="243009"/>
            <a:ext cx="8229600" cy="1143000"/>
          </a:xfrm>
        </p:spPr>
        <p:txBody>
          <a:bodyPr>
            <a:normAutofit/>
          </a:bodyPr>
          <a:lstStyle/>
          <a:p>
            <a:r>
              <a:rPr lang="en-US" sz="4200" dirty="0" err="1"/>
              <a:t>Algunos</a:t>
            </a:r>
            <a:r>
              <a:rPr lang="en-US" sz="4200" dirty="0"/>
              <a:t> </a:t>
            </a:r>
            <a:r>
              <a:rPr lang="en-US" sz="4200" dirty="0" err="1"/>
              <a:t>productos</a:t>
            </a:r>
            <a:r>
              <a:rPr lang="en-US" sz="4200" dirty="0"/>
              <a:t> </a:t>
            </a:r>
            <a:r>
              <a:rPr lang="en-US" sz="4200" i="1" dirty="0"/>
              <a:t>Some products</a:t>
            </a:r>
            <a:endParaRPr lang="en-GB" sz="4200" dirty="0"/>
          </a:p>
        </p:txBody>
      </p:sp>
      <p:pic>
        <p:nvPicPr>
          <p:cNvPr id="10" name="Picture 9" descr=":::::::Applications:ARASAAC Color:Pictogramas_Color_completo:vino tinto.png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797351" y="3911507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8" name="Picture 17" descr="aceitunas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23" y="4048152"/>
            <a:ext cx="1524051" cy="1524051"/>
          </a:xfrm>
          <a:prstGeom prst="rect">
            <a:avLst/>
          </a:prstGeom>
        </p:spPr>
      </p:pic>
      <p:pic>
        <p:nvPicPr>
          <p:cNvPr id="20" name="Picture 19" descr="pan_blanco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10" y="1371601"/>
            <a:ext cx="1524051" cy="1524051"/>
          </a:xfrm>
          <a:prstGeom prst="rect">
            <a:avLst/>
          </a:prstGeom>
        </p:spPr>
      </p:pic>
      <p:pic>
        <p:nvPicPr>
          <p:cNvPr id="23" name="Picture 22" descr="queso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652" y="4048152"/>
            <a:ext cx="1524051" cy="1524051"/>
          </a:xfrm>
          <a:prstGeom prst="rect">
            <a:avLst/>
          </a:prstGeom>
        </p:spPr>
      </p:pic>
      <p:pic>
        <p:nvPicPr>
          <p:cNvPr id="25" name="Picture 24" descr="jamon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85" y="1417638"/>
            <a:ext cx="1524051" cy="15240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06430" y="275702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pan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3614727" y="2909423"/>
            <a:ext cx="2405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os </a:t>
            </a:r>
            <a:r>
              <a:rPr lang="en-US" sz="2400" dirty="0" err="1" smtClean="0"/>
              <a:t>dulces</a:t>
            </a:r>
            <a:r>
              <a:rPr lang="en-US" sz="2400" dirty="0" smtClean="0"/>
              <a:t>/</a:t>
            </a:r>
          </a:p>
          <a:p>
            <a:pPr algn="ctr"/>
            <a:r>
              <a:rPr lang="en-US" sz="2400" dirty="0" smtClean="0"/>
              <a:t>los </a:t>
            </a:r>
            <a:r>
              <a:rPr lang="en-US" sz="2400" dirty="0" err="1" smtClean="0"/>
              <a:t>pasteles</a:t>
            </a:r>
            <a:endParaRPr lang="en-US" sz="24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653306" y="55315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aceitunas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676550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vino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413652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queso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27998" y="289565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jamón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3357656" y="1417638"/>
            <a:ext cx="2422594" cy="1524051"/>
            <a:chOff x="3357656" y="1417638"/>
            <a:chExt cx="2422594" cy="1524051"/>
          </a:xfrm>
        </p:grpSpPr>
        <p:pic>
          <p:nvPicPr>
            <p:cNvPr id="33" name="Picture 32" descr="caramelos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23350">
              <a:off x="3357656" y="1551083"/>
              <a:ext cx="1129482" cy="1129482"/>
            </a:xfrm>
            <a:prstGeom prst="rect">
              <a:avLst/>
            </a:prstGeom>
          </p:spPr>
        </p:pic>
        <p:pic>
          <p:nvPicPr>
            <p:cNvPr id="34" name="Picture 33" descr="pasteles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6199" y="1417638"/>
              <a:ext cx="1524051" cy="1524051"/>
            </a:xfrm>
            <a:prstGeom prst="rect">
              <a:avLst/>
            </a:prstGeom>
          </p:spPr>
        </p:pic>
      </p:grpSp>
      <p:pic>
        <p:nvPicPr>
          <p:cNvPr id="35" name="Sound 3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00030" y="2405888"/>
            <a:ext cx="812800" cy="812800"/>
          </a:xfrm>
          <a:prstGeom prst="rect">
            <a:avLst/>
          </a:prstGeom>
        </p:spPr>
      </p:pic>
      <p:pic>
        <p:nvPicPr>
          <p:cNvPr id="36" name="Sound 3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134947" y="1371601"/>
            <a:ext cx="812800" cy="812800"/>
          </a:xfrm>
          <a:prstGeom prst="rect">
            <a:avLst/>
          </a:prstGeom>
        </p:spPr>
      </p:pic>
      <p:pic>
        <p:nvPicPr>
          <p:cNvPr id="37" name="Sound 36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772400" y="2489252"/>
            <a:ext cx="812800" cy="812800"/>
          </a:xfrm>
          <a:prstGeom prst="rect">
            <a:avLst/>
          </a:prstGeom>
        </p:spPr>
      </p:pic>
      <p:pic>
        <p:nvPicPr>
          <p:cNvPr id="38" name="Sound 37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5323" y="4759403"/>
            <a:ext cx="812800" cy="812800"/>
          </a:xfrm>
          <a:prstGeom prst="rect">
            <a:avLst/>
          </a:prstGeom>
        </p:spPr>
      </p:pic>
      <p:pic>
        <p:nvPicPr>
          <p:cNvPr id="39" name="Sound 38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352800" y="5018055"/>
            <a:ext cx="812800" cy="812800"/>
          </a:xfrm>
          <a:prstGeom prst="rect">
            <a:avLst/>
          </a:prstGeom>
        </p:spPr>
      </p:pic>
      <p:pic>
        <p:nvPicPr>
          <p:cNvPr id="40" name="Sound 39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921598" y="50291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7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3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65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49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07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61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57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193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65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249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307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61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57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frutas</a:t>
            </a:r>
            <a:r>
              <a:rPr lang="en-US" dirty="0"/>
              <a:t> y </a:t>
            </a:r>
            <a:r>
              <a:rPr lang="en-US" dirty="0" err="1"/>
              <a:t>verduras</a:t>
            </a:r>
            <a:r>
              <a:rPr lang="en-US" dirty="0"/>
              <a:t> </a:t>
            </a:r>
            <a:br>
              <a:rPr lang="en-US" dirty="0"/>
            </a:br>
            <a:r>
              <a:rPr lang="en-US" i="1" dirty="0"/>
              <a:t>Fruits and vegetables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Content Placeholder 3" descr="lechuga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3809769" y="1586358"/>
            <a:ext cx="3401502" cy="1870695"/>
          </a:xfrm>
          <a:prstGeom prst="rect">
            <a:avLst/>
          </a:prstGeom>
        </p:spPr>
      </p:pic>
      <p:pic>
        <p:nvPicPr>
          <p:cNvPr id="6" name="Picture 5" descr="tomat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29" y="1561467"/>
            <a:ext cx="1870695" cy="1870695"/>
          </a:xfrm>
          <a:prstGeom prst="rect">
            <a:avLst/>
          </a:prstGeom>
        </p:spPr>
      </p:pic>
      <p:pic>
        <p:nvPicPr>
          <p:cNvPr id="7" name="Picture 6" descr="ciruela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141" y="4566200"/>
            <a:ext cx="1179644" cy="1179644"/>
          </a:xfrm>
          <a:prstGeom prst="rect">
            <a:avLst/>
          </a:prstGeom>
        </p:spPr>
      </p:pic>
      <p:pic>
        <p:nvPicPr>
          <p:cNvPr id="8" name="Picture 7" descr="cerezas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6" y="1979255"/>
            <a:ext cx="1524051" cy="1524051"/>
          </a:xfrm>
          <a:prstGeom prst="rect">
            <a:avLst/>
          </a:prstGeom>
        </p:spPr>
      </p:pic>
      <p:pic>
        <p:nvPicPr>
          <p:cNvPr id="9" name="Picture 8" descr="fresa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106" y="3258793"/>
            <a:ext cx="2495399" cy="2495399"/>
          </a:xfrm>
          <a:prstGeom prst="rect">
            <a:avLst/>
          </a:prstGeom>
        </p:spPr>
      </p:pic>
      <p:pic>
        <p:nvPicPr>
          <p:cNvPr id="10" name="Picture 9" descr="platano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08" y="3869367"/>
            <a:ext cx="1524051" cy="15240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336101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l</a:t>
            </a:r>
            <a:r>
              <a:rPr lang="en-US" sz="2400" dirty="0" err="1" smtClean="0"/>
              <a:t>as</a:t>
            </a:r>
            <a:r>
              <a:rPr lang="en-US" sz="2400" dirty="0" smtClean="0"/>
              <a:t> </a:t>
            </a:r>
            <a:r>
              <a:rPr lang="en-US" sz="2400" dirty="0" err="1" smtClean="0"/>
              <a:t>cerezas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24591" y="336101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lechuga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279623" y="326025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tomate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20461" y="5346734"/>
            <a:ext cx="256519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plátano</a:t>
            </a:r>
            <a:r>
              <a:rPr lang="en-US" sz="240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España</a:t>
            </a:r>
            <a:r>
              <a:rPr lang="en-US" dirty="0" smtClean="0"/>
              <a:t>)</a:t>
            </a:r>
          </a:p>
          <a:p>
            <a:pPr algn="ctr"/>
            <a:r>
              <a:rPr lang="en-US" sz="2400" dirty="0"/>
              <a:t>l</a:t>
            </a:r>
            <a:r>
              <a:rPr lang="en-US" sz="2400" dirty="0" smtClean="0"/>
              <a:t>a banana </a:t>
            </a:r>
            <a:r>
              <a:rPr lang="en-US" dirty="0" smtClean="0"/>
              <a:t>(Am. Lat.)</a:t>
            </a:r>
          </a:p>
          <a:p>
            <a:pPr algn="ctr"/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999703" y="575419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ciruela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999616" y="5432367"/>
            <a:ext cx="254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fresa</a:t>
            </a:r>
            <a:endParaRPr lang="en-US" sz="2400" dirty="0" smtClean="0"/>
          </a:p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frutilla</a:t>
            </a:r>
            <a:r>
              <a:rPr lang="en-US" sz="2400" dirty="0" smtClean="0"/>
              <a:t> </a:t>
            </a:r>
            <a:r>
              <a:rPr lang="en-US" dirty="0" smtClean="0"/>
              <a:t>(Argentina)</a:t>
            </a:r>
            <a:endParaRPr lang="en-US" dirty="0"/>
          </a:p>
        </p:txBody>
      </p:sp>
      <p:pic>
        <p:nvPicPr>
          <p:cNvPr id="17" name="Picture 16" descr="Farolito_Full Colour_46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8" name="Picture 17" descr="patatas_fritas.png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67" y="1836967"/>
            <a:ext cx="1524051" cy="152405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088916" y="3336093"/>
            <a:ext cx="2405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patatas</a:t>
            </a:r>
            <a:r>
              <a:rPr lang="en-US" sz="240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España</a:t>
            </a:r>
            <a:r>
              <a:rPr lang="en-US" dirty="0" smtClean="0"/>
              <a:t>)</a:t>
            </a:r>
          </a:p>
          <a:p>
            <a:pPr algn="ctr"/>
            <a:r>
              <a:rPr lang="en-US" sz="2400" dirty="0" err="1"/>
              <a:t>l</a:t>
            </a:r>
            <a:r>
              <a:rPr lang="en-US" sz="2400" dirty="0" err="1" smtClean="0"/>
              <a:t>as</a:t>
            </a:r>
            <a:r>
              <a:rPr lang="en-US" sz="2400" dirty="0" smtClean="0"/>
              <a:t> papas </a:t>
            </a:r>
            <a:r>
              <a:rPr lang="en-US" dirty="0" smtClean="0"/>
              <a:t>(Am. </a:t>
            </a:r>
            <a:r>
              <a:rPr lang="en-US" dirty="0" err="1" smtClean="0"/>
              <a:t>Lat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330013" y="1561466"/>
            <a:ext cx="445133" cy="445133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094941" y="1410596"/>
            <a:ext cx="479226" cy="479226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105582" y="1349398"/>
            <a:ext cx="540424" cy="540424"/>
          </a:xfrm>
          <a:prstGeom prst="rect">
            <a:avLst/>
          </a:prstGeom>
        </p:spPr>
      </p:pic>
      <p:pic>
        <p:nvPicPr>
          <p:cNvPr id="24" name="Sound 2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574167" y="4575479"/>
            <a:ext cx="541408" cy="541408"/>
          </a:xfrm>
          <a:prstGeom prst="rect">
            <a:avLst/>
          </a:prstGeom>
        </p:spPr>
      </p:pic>
      <p:pic>
        <p:nvPicPr>
          <p:cNvPr id="25" name="Sound 24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018964" y="4784616"/>
            <a:ext cx="664541" cy="664541"/>
          </a:xfrm>
          <a:prstGeom prst="rect">
            <a:avLst/>
          </a:prstGeom>
        </p:spPr>
      </p:pic>
      <p:pic>
        <p:nvPicPr>
          <p:cNvPr id="26" name="Sound 25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225489" y="1456077"/>
            <a:ext cx="433745" cy="433745"/>
          </a:xfrm>
          <a:prstGeom prst="rect">
            <a:avLst/>
          </a:prstGeom>
        </p:spPr>
      </p:pic>
      <p:pic>
        <p:nvPicPr>
          <p:cNvPr id="27" name="Sound 26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2502859" y="4566200"/>
            <a:ext cx="507213" cy="5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22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5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13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14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84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408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62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435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85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314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84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262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435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313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408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4164" y="243009"/>
            <a:ext cx="82296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Carnes</a:t>
            </a:r>
            <a:r>
              <a:rPr lang="en-US" sz="4200" i="1" dirty="0" smtClean="0"/>
              <a:t> Meats</a:t>
            </a:r>
            <a:endParaRPr lang="en-GB" sz="4200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0529" y="3185409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pescado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3376832" y="3185409"/>
            <a:ext cx="2405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carne (</a:t>
            </a:r>
            <a:r>
              <a:rPr lang="en-US" sz="2400" dirty="0" err="1" smtClean="0"/>
              <a:t>Vacuna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792484" y="5471569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los </a:t>
            </a:r>
            <a:r>
              <a:rPr lang="en-US" sz="2400" dirty="0" err="1" smtClean="0"/>
              <a:t>mariscos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676550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cordero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413652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cerdo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27998" y="3189456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pollo</a:t>
            </a:r>
            <a:endParaRPr lang="en-US" sz="2400" dirty="0"/>
          </a:p>
        </p:txBody>
      </p:sp>
      <p:pic>
        <p:nvPicPr>
          <p:cNvPr id="17" name="Picture 16" descr="pollo asado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98" y="1386009"/>
            <a:ext cx="1943507" cy="1943507"/>
          </a:xfrm>
          <a:prstGeom prst="rect">
            <a:avLst/>
          </a:prstGeom>
        </p:spPr>
      </p:pic>
      <p:pic>
        <p:nvPicPr>
          <p:cNvPr id="19" name="Content Placeholder 3" descr="pescado.png"/>
          <p:cNvPicPr>
            <a:picLocks noGrp="1" noChangeAspect="1"/>
          </p:cNvPicPr>
          <p:nvPr>
            <p:ph idx="1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59640" y="1219759"/>
            <a:ext cx="3836190" cy="2109757"/>
          </a:xfrm>
        </p:spPr>
      </p:pic>
      <p:pic>
        <p:nvPicPr>
          <p:cNvPr id="4" name="Picture 3" descr="cerdo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85" y="4178351"/>
            <a:ext cx="1524051" cy="1524051"/>
          </a:xfrm>
          <a:prstGeom prst="rect">
            <a:avLst/>
          </a:prstGeom>
        </p:spPr>
      </p:pic>
      <p:pic>
        <p:nvPicPr>
          <p:cNvPr id="5" name="Picture 4" descr="carne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1450320"/>
            <a:ext cx="1524051" cy="1524051"/>
          </a:xfrm>
          <a:prstGeom prst="rect">
            <a:avLst/>
          </a:prstGeom>
        </p:spPr>
      </p:pic>
      <p:pic>
        <p:nvPicPr>
          <p:cNvPr id="6" name="Picture 5" descr="cordero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50" y="4141977"/>
            <a:ext cx="1524051" cy="1524051"/>
          </a:xfrm>
          <a:prstGeom prst="rect">
            <a:avLst/>
          </a:prstGeom>
        </p:spPr>
      </p:pic>
      <p:pic>
        <p:nvPicPr>
          <p:cNvPr id="7" name="Picture 6" descr="marisco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93" y="4007452"/>
            <a:ext cx="1524051" cy="1524051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700522" y="2337566"/>
            <a:ext cx="526451" cy="526451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191016" y="2144426"/>
            <a:ext cx="634583" cy="634583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236036" y="2337566"/>
            <a:ext cx="634583" cy="634583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447947" y="4966420"/>
            <a:ext cx="505149" cy="505149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245948" y="4390956"/>
            <a:ext cx="677279" cy="677279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950944" y="4498051"/>
            <a:ext cx="570183" cy="57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7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1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5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4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323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32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30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1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35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34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323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32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 </a:t>
            </a:r>
            <a:r>
              <a:rPr lang="en-GB" dirty="0" err="1" smtClean="0"/>
              <a:t>bebidas</a:t>
            </a:r>
            <a:endParaRPr lang="en-GB" dirty="0"/>
          </a:p>
        </p:txBody>
      </p:sp>
      <p:pic>
        <p:nvPicPr>
          <p:cNvPr id="6" name="Content Placeholder 5" descr=":::::::Applications:ARASAAC Color:Pictogramas_Color_completo:café_1.png"/>
          <p:cNvPicPr>
            <a:picLocks noGrp="1"/>
          </p:cNvPicPr>
          <p:nvPr>
            <p:ph idx="1"/>
          </p:nvPr>
        </p:nvPicPr>
        <p:blipFill>
          <a:blip r:embed="rId18"/>
          <a:srcRect l="-40915" r="-40915"/>
          <a:stretch>
            <a:fillRect/>
          </a:stretch>
        </p:blipFill>
        <p:spPr bwMode="auto">
          <a:xfrm>
            <a:off x="6027128" y="1417638"/>
            <a:ext cx="2659672" cy="197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:::::::Applications:ARASAAC Color:Pictogramas_Color_completo:agua.png"/>
          <p:cNvPicPr/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4572000" y="4003599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:::::::Applications:ARASAAC Color:Pictogramas_Color_completo:zumo de naranja.png"/>
          <p:cNvPicPr/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693894" y="1632642"/>
            <a:ext cx="1740782" cy="173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:::::::Applications:ARASAAC Color:Pictogramas_Color_completo:cerveza_1.png"/>
          <p:cNvPicPr/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2693894" y="4003599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:::::::Applications:ARASAAC Color:Pictogramas_Color_completo:vino tinto.png"/>
          <p:cNvPicPr/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457200" y="389650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:::::::Applications:ARASAAC Color:Pictogramas_Color_completo:leche.png"/>
          <p:cNvPicPr/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645254" y="163264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:::::::Applications:ARASAAC Color:Pictogramas_Color_completo:gaseosa.png"/>
          <p:cNvPicPr/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6551436" y="4003599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0721" y="315664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leche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169254" y="3220400"/>
            <a:ext cx="2604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jugo</a:t>
            </a:r>
            <a:r>
              <a:rPr lang="en-US" sz="2400" dirty="0" smtClean="0"/>
              <a:t> (Am. Lat.)</a:t>
            </a:r>
          </a:p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zumo</a:t>
            </a:r>
            <a:r>
              <a:rPr lang="en-US" sz="2400" dirty="0" smtClean="0"/>
              <a:t> (</a:t>
            </a:r>
            <a:r>
              <a:rPr lang="en-US" sz="2400" dirty="0" err="1" smtClean="0"/>
              <a:t>España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0" y="3310557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 el </a:t>
            </a:r>
            <a:r>
              <a:rPr lang="en-US" sz="2400" dirty="0" err="1" smtClean="0"/>
              <a:t>té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342714" y="329329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   el café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84796" y="548694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vino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461584" y="55724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cerveza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434676" y="565980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agua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309335" y="5659805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agua</a:t>
            </a:r>
            <a:r>
              <a:rPr lang="en-US" sz="2400" dirty="0" smtClean="0"/>
              <a:t> con gas</a:t>
            </a:r>
            <a:endParaRPr lang="en-US" sz="2400" dirty="0"/>
          </a:p>
        </p:txBody>
      </p:sp>
      <p:pic>
        <p:nvPicPr>
          <p:cNvPr id="4" name="Picture 3" descr="te_instantaneo.png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900" y="1491145"/>
            <a:ext cx="1802147" cy="1802147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238854" y="2497757"/>
            <a:ext cx="812800" cy="812800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902935" y="3083702"/>
            <a:ext cx="812800" cy="812800"/>
          </a:xfrm>
          <a:prstGeom prst="rect">
            <a:avLst/>
          </a:prstGeom>
        </p:spPr>
      </p:pic>
      <p:pic>
        <p:nvPicPr>
          <p:cNvPr id="24" name="Sound 2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7874000" y="3083702"/>
            <a:ext cx="812800" cy="812800"/>
          </a:xfrm>
          <a:prstGeom prst="rect">
            <a:avLst/>
          </a:prstGeom>
        </p:spPr>
      </p:pic>
      <p:pic>
        <p:nvPicPr>
          <p:cNvPr id="25" name="Sound 2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0800" y="4769409"/>
            <a:ext cx="812800" cy="812800"/>
          </a:xfrm>
          <a:prstGeom prst="rect">
            <a:avLst/>
          </a:prstGeom>
        </p:spPr>
      </p:pic>
      <p:pic>
        <p:nvPicPr>
          <p:cNvPr id="26" name="Sound 2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2287494" y="4810066"/>
            <a:ext cx="812800" cy="812800"/>
          </a:xfrm>
          <a:prstGeom prst="rect">
            <a:avLst/>
          </a:prstGeom>
        </p:spPr>
      </p:pic>
      <p:pic>
        <p:nvPicPr>
          <p:cNvPr id="27" name="Sound 2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4369622" y="4847005"/>
            <a:ext cx="812800" cy="812800"/>
          </a:xfrm>
          <a:prstGeom prst="rect">
            <a:avLst/>
          </a:prstGeom>
        </p:spPr>
      </p:pic>
      <p:pic>
        <p:nvPicPr>
          <p:cNvPr id="28" name="Sound 2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7437952" y="4983382"/>
            <a:ext cx="812800" cy="812800"/>
          </a:xfrm>
          <a:prstGeom prst="rect">
            <a:avLst/>
          </a:prstGeom>
        </p:spPr>
      </p:pic>
      <p:pic>
        <p:nvPicPr>
          <p:cNvPr id="29" name="Sound 2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4165600" y="2626642"/>
            <a:ext cx="678758" cy="6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9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53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73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12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313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76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39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373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2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273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312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7" dur="313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3" dur="276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9" dur="239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373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1" dur="453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4164" y="243009"/>
            <a:ext cx="82296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En la </a:t>
            </a:r>
            <a:r>
              <a:rPr lang="en-US" sz="4200" dirty="0" err="1" smtClean="0"/>
              <a:t>tienda</a:t>
            </a:r>
            <a:r>
              <a:rPr lang="en-US" sz="4200" dirty="0"/>
              <a:t> </a:t>
            </a:r>
            <a:r>
              <a:rPr lang="en-US" sz="4200" i="1" dirty="0" smtClean="0"/>
              <a:t>At the shop</a:t>
            </a:r>
            <a:endParaRPr lang="en-GB" sz="4200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81615" y="291006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</a:t>
            </a:r>
            <a:r>
              <a:rPr lang="en-US" sz="2400" dirty="0" smtClean="0"/>
              <a:t>n kilo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3614727" y="2909423"/>
            <a:ext cx="2405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u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botella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653306" y="55315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u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bolsa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676550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u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caja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413652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u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lata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27998" y="289565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</a:t>
            </a:r>
            <a:r>
              <a:rPr lang="en-US" sz="2400" dirty="0" smtClean="0"/>
              <a:t>n </a:t>
            </a:r>
            <a:r>
              <a:rPr lang="en-US" sz="2400" dirty="0" err="1" smtClean="0"/>
              <a:t>paquete</a:t>
            </a:r>
            <a:endParaRPr lang="en-US" sz="2400" dirty="0"/>
          </a:p>
        </p:txBody>
      </p:sp>
      <p:pic>
        <p:nvPicPr>
          <p:cNvPr id="4" name="Picture 3" descr="lata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652" y="4007452"/>
            <a:ext cx="1524051" cy="1524051"/>
          </a:xfrm>
          <a:prstGeom prst="rect">
            <a:avLst/>
          </a:prstGeom>
        </p:spPr>
      </p:pic>
      <p:pic>
        <p:nvPicPr>
          <p:cNvPr id="5" name="Picture 4" descr="caja_de_bombones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832" y="4122946"/>
            <a:ext cx="1524051" cy="1524051"/>
          </a:xfrm>
          <a:prstGeom prst="rect">
            <a:avLst/>
          </a:prstGeom>
        </p:spPr>
      </p:pic>
      <p:pic>
        <p:nvPicPr>
          <p:cNvPr id="6" name="Picture 5" descr="bolsas_de_ganchitos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0" y="4007452"/>
            <a:ext cx="1524051" cy="1524051"/>
          </a:xfrm>
          <a:prstGeom prst="rect">
            <a:avLst/>
          </a:prstGeom>
        </p:spPr>
      </p:pic>
      <p:pic>
        <p:nvPicPr>
          <p:cNvPr id="7" name="Picture 6" descr="paquete_de_arroz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85" y="1386009"/>
            <a:ext cx="1524051" cy="1524051"/>
          </a:xfrm>
          <a:prstGeom prst="rect">
            <a:avLst/>
          </a:prstGeom>
        </p:spPr>
      </p:pic>
      <p:pic>
        <p:nvPicPr>
          <p:cNvPr id="8" name="Picture 7" descr="botella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537" y="1386009"/>
            <a:ext cx="1524051" cy="1524051"/>
          </a:xfrm>
          <a:prstGeom prst="rect">
            <a:avLst/>
          </a:prstGeom>
        </p:spPr>
      </p:pic>
      <p:pic>
        <p:nvPicPr>
          <p:cNvPr id="9" name="Picture 8" descr="kilogramo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0" y="1386009"/>
            <a:ext cx="1524051" cy="1524051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124081" y="1905768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040483" y="1905768"/>
            <a:ext cx="812800" cy="812800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531303" y="1905768"/>
            <a:ext cx="812800" cy="812800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124081" y="4258770"/>
            <a:ext cx="812800" cy="8128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187406" y="4308600"/>
            <a:ext cx="812800" cy="812800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631164" y="4308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8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9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315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8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28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8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9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315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1389" y="1399496"/>
            <a:ext cx="3858885" cy="80238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el </a:t>
            </a:r>
            <a:r>
              <a:rPr lang="en-GB" dirty="0" err="1" smtClean="0"/>
              <a:t>desayuno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desayunar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094936" y="2325809"/>
            <a:ext cx="5922851" cy="3257340"/>
          </a:xfrm>
        </p:spPr>
      </p:pic>
      <p:pic>
        <p:nvPicPr>
          <p:cNvPr id="5" name="Picture 4" descr="desayun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915" y="2220790"/>
            <a:ext cx="3362359" cy="336235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6976" y="1"/>
            <a:ext cx="1077024" cy="10770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6633" y="183255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26699" y="1018561"/>
            <a:ext cx="2514600" cy="919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d</a:t>
            </a:r>
            <a:r>
              <a:rPr lang="en-GB" dirty="0" err="1" smtClean="0"/>
              <a:t>esayunar</a:t>
            </a:r>
            <a:endParaRPr lang="en-GB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32079" y="1275999"/>
            <a:ext cx="8229600" cy="803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5017" y="1672751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13400" y="17954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5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7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5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7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7331" y="1021198"/>
            <a:ext cx="4264937" cy="18215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la </a:t>
            </a:r>
            <a:r>
              <a:rPr lang="en-GB" dirty="0" smtClean="0"/>
              <a:t>comida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el </a:t>
            </a:r>
            <a:r>
              <a:rPr lang="en-GB" dirty="0" err="1" smtClean="0"/>
              <a:t>almuerzo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comer_1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973991" y="2527366"/>
            <a:ext cx="5666306" cy="3116250"/>
          </a:xfrm>
        </p:spPr>
      </p:pic>
      <p:pic>
        <p:nvPicPr>
          <p:cNvPr id="5" name="Picture 4" descr="comida_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74" y="2382275"/>
            <a:ext cx="3261341" cy="326134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95156" y="145173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19800" y="145173"/>
            <a:ext cx="812800" cy="812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3023" y="1021198"/>
            <a:ext cx="2166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</a:t>
            </a:r>
            <a:r>
              <a:rPr lang="en-US" sz="3600" dirty="0" smtClean="0"/>
              <a:t>omer</a:t>
            </a:r>
          </a:p>
          <a:p>
            <a:pPr algn="ctr"/>
            <a:r>
              <a:rPr lang="en-GB" sz="3600" dirty="0" err="1"/>
              <a:t>almorzar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5871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1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0667" y="601910"/>
            <a:ext cx="2667000" cy="153938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la </a:t>
            </a:r>
            <a:r>
              <a:rPr lang="en-GB" dirty="0" err="1" smtClean="0"/>
              <a:t>cena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cenar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530523" y="2507210"/>
            <a:ext cx="5116564" cy="2813913"/>
          </a:xfrm>
        </p:spPr>
      </p:pic>
      <p:pic>
        <p:nvPicPr>
          <p:cNvPr id="5" name="Picture 4" descr="cen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87" y="2507210"/>
            <a:ext cx="2878380" cy="287838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3344" y="434523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07426" y="434523"/>
            <a:ext cx="812800" cy="812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6731" y="1448705"/>
            <a:ext cx="1430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cenar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866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4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39381"/>
          </a:xfrm>
        </p:spPr>
        <p:txBody>
          <a:bodyPr>
            <a:normAutofit/>
          </a:bodyPr>
          <a:lstStyle/>
          <a:p>
            <a:r>
              <a:rPr lang="en-GB" dirty="0" smtClean="0"/>
              <a:t>En el </a:t>
            </a:r>
            <a:r>
              <a:rPr lang="en-GB" dirty="0" err="1" smtClean="0"/>
              <a:t>restaurante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At the restaurant</a:t>
            </a:r>
            <a:endParaRPr lang="en-GB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Content Placeholder 3" descr="cuenta.png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37705" y="2760128"/>
            <a:ext cx="3461155" cy="1903502"/>
          </a:xfrm>
        </p:spPr>
      </p:pic>
      <p:pic>
        <p:nvPicPr>
          <p:cNvPr id="9" name="Picture 8" descr="camarero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3099553"/>
            <a:ext cx="1524051" cy="1524051"/>
          </a:xfrm>
          <a:prstGeom prst="rect">
            <a:avLst/>
          </a:prstGeom>
        </p:spPr>
      </p:pic>
      <p:pic>
        <p:nvPicPr>
          <p:cNvPr id="12" name="Picture 11" descr="tarjeta_de_credit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433" y="3194532"/>
            <a:ext cx="1524051" cy="152405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2707" y="462360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cuenta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413313" y="466363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camarero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16433" y="4623604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tarjeta</a:t>
            </a:r>
            <a:r>
              <a:rPr lang="en-US" sz="2400" dirty="0" smtClean="0"/>
              <a:t> de </a:t>
            </a:r>
            <a:r>
              <a:rPr lang="en-US" sz="2400" dirty="0" err="1" smtClean="0"/>
              <a:t>crédito</a:t>
            </a:r>
            <a:endParaRPr lang="en-US" sz="2400" dirty="0"/>
          </a:p>
        </p:txBody>
      </p:sp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5598" y="1947328"/>
            <a:ext cx="812800" cy="8128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65600" y="2209800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21901" y="23817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5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1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5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78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61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05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78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39381"/>
          </a:xfrm>
        </p:spPr>
        <p:txBody>
          <a:bodyPr>
            <a:normAutofit/>
          </a:bodyPr>
          <a:lstStyle/>
          <a:p>
            <a:r>
              <a:rPr lang="en-GB" dirty="0" err="1" smtClean="0"/>
              <a:t>Algunos</a:t>
            </a:r>
            <a:r>
              <a:rPr lang="en-GB" dirty="0" smtClean="0"/>
              <a:t> </a:t>
            </a:r>
            <a:r>
              <a:rPr lang="en-GB" dirty="0" err="1" smtClean="0"/>
              <a:t>platos</a:t>
            </a:r>
            <a:r>
              <a:rPr lang="en-GB" dirty="0"/>
              <a:t> </a:t>
            </a:r>
            <a:r>
              <a:rPr lang="en-GB" i="1" dirty="0" smtClean="0"/>
              <a:t>Some dishes</a:t>
            </a:r>
            <a:endParaRPr lang="en-GB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Picture 7" descr="green_beans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428" y="2654300"/>
            <a:ext cx="2287438" cy="2287438"/>
          </a:xfrm>
          <a:prstGeom prst="rect">
            <a:avLst/>
          </a:prstGeom>
        </p:spPr>
      </p:pic>
      <p:pic>
        <p:nvPicPr>
          <p:cNvPr id="9" name="Picture 8" descr="chops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22" y="2547204"/>
            <a:ext cx="2195640" cy="2195640"/>
          </a:xfrm>
          <a:prstGeom prst="rect">
            <a:avLst/>
          </a:prstGeom>
        </p:spPr>
      </p:pic>
      <p:pic>
        <p:nvPicPr>
          <p:cNvPr id="10" name="Picture 9" descr="roast_chicken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28" y="2761397"/>
            <a:ext cx="1981447" cy="19814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3418" y="459166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l</a:t>
            </a:r>
            <a:r>
              <a:rPr lang="en-US" sz="2400" dirty="0" err="1" smtClean="0"/>
              <a:t>as</a:t>
            </a:r>
            <a:r>
              <a:rPr lang="en-US" sz="2400" dirty="0" smtClean="0"/>
              <a:t> </a:t>
            </a:r>
            <a:r>
              <a:rPr lang="en-US" sz="2400" dirty="0" err="1" smtClean="0"/>
              <a:t>chuletas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81012" y="459166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l</a:t>
            </a:r>
            <a:r>
              <a:rPr lang="en-US" sz="2400" dirty="0" err="1" smtClean="0"/>
              <a:t>as</a:t>
            </a:r>
            <a:r>
              <a:rPr lang="en-US" sz="2400" dirty="0" smtClean="0"/>
              <a:t> </a:t>
            </a:r>
            <a:r>
              <a:rPr lang="en-US" sz="2400" dirty="0" err="1" smtClean="0"/>
              <a:t>judías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293584" y="458716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pollo</a:t>
            </a:r>
            <a:r>
              <a:rPr lang="en-US" sz="2400" dirty="0" smtClean="0"/>
              <a:t> </a:t>
            </a:r>
            <a:r>
              <a:rPr lang="en-US" sz="2400" dirty="0" err="1" smtClean="0"/>
              <a:t>asado</a:t>
            </a:r>
            <a:endParaRPr lang="en-US" sz="2400" dirty="0"/>
          </a:p>
        </p:txBody>
      </p:sp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8991" y="1841500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72704" y="2140804"/>
            <a:ext cx="812800" cy="812800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59600" y="19485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7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0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0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7"/>
            <a:ext cx="8229600" cy="1539381"/>
          </a:xfrm>
        </p:spPr>
        <p:txBody>
          <a:bodyPr>
            <a:normAutofit/>
          </a:bodyPr>
          <a:lstStyle/>
          <a:p>
            <a:r>
              <a:rPr lang="en-GB" dirty="0" err="1" smtClean="0"/>
              <a:t>Algunos</a:t>
            </a:r>
            <a:r>
              <a:rPr lang="en-GB" dirty="0" smtClean="0"/>
              <a:t> </a:t>
            </a:r>
            <a:r>
              <a:rPr lang="en-GB" dirty="0" err="1" smtClean="0"/>
              <a:t>postres</a:t>
            </a:r>
            <a:r>
              <a:rPr lang="en-GB" dirty="0" smtClean="0"/>
              <a:t> </a:t>
            </a:r>
            <a:r>
              <a:rPr lang="en-GB" i="1" dirty="0" smtClean="0"/>
              <a:t>Some desserts</a:t>
            </a:r>
            <a:endParaRPr lang="en-GB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9" name="Picture 8" descr="ice_cream_tub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49" y="1690432"/>
            <a:ext cx="1524051" cy="1524051"/>
          </a:xfrm>
          <a:prstGeom prst="rect">
            <a:avLst/>
          </a:prstGeom>
        </p:spPr>
      </p:pic>
      <p:pic>
        <p:nvPicPr>
          <p:cNvPr id="10" name="Picture 9" descr="images.jpe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375" y="1690432"/>
            <a:ext cx="2318695" cy="1736783"/>
          </a:xfrm>
          <a:prstGeom prst="rect">
            <a:avLst/>
          </a:prstGeom>
        </p:spPr>
      </p:pic>
      <p:pic>
        <p:nvPicPr>
          <p:cNvPr id="11" name="Picture 10" descr="5908_l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467" y="4078158"/>
            <a:ext cx="2670025" cy="1778567"/>
          </a:xfrm>
          <a:prstGeom prst="rect">
            <a:avLst/>
          </a:prstGeom>
        </p:spPr>
      </p:pic>
      <p:pic>
        <p:nvPicPr>
          <p:cNvPr id="12" name="Picture 11" descr="Flan-Leche-de-Dulc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58" y="3954843"/>
            <a:ext cx="2697342" cy="17982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03467" y="5831844"/>
            <a:ext cx="286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crema</a:t>
            </a:r>
            <a:r>
              <a:rPr lang="en-US" sz="2400" dirty="0" smtClean="0"/>
              <a:t> </a:t>
            </a:r>
            <a:r>
              <a:rPr lang="en-US" sz="2400" dirty="0" err="1" smtClean="0"/>
              <a:t>catalana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115" y="5894684"/>
            <a:ext cx="3641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flan con </a:t>
            </a:r>
            <a:r>
              <a:rPr lang="en-US" sz="2400" dirty="0" err="1" smtClean="0"/>
              <a:t>dulce</a:t>
            </a:r>
            <a:r>
              <a:rPr lang="en-US" sz="2400" dirty="0" smtClean="0"/>
              <a:t> de </a:t>
            </a:r>
            <a:r>
              <a:rPr lang="en-US" sz="2400" dirty="0" err="1" smtClean="0"/>
              <a:t>leche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341183" y="342721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natillas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330618" y="321448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helado</a:t>
            </a:r>
            <a:endParaRPr lang="en-US" sz="2400" dirty="0"/>
          </a:p>
        </p:txBody>
      </p:sp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124200" y="1956620"/>
            <a:ext cx="812800" cy="812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21070" y="1956620"/>
            <a:ext cx="812800" cy="8128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27600" y="4678325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573492" y="44050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3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1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06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43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2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1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406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343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400"/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AA857E-3CF1-5A45-9002-F4A745472CA7}" type="slidenum">
              <a:rPr lang="en-US" sz="1400"/>
              <a:pPr eaLnBrk="1" hangingPunct="1"/>
              <a:t>15</a:t>
            </a:fld>
            <a:endParaRPr lang="en-US" sz="140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709613"/>
            <a:ext cx="8229600" cy="2233613"/>
          </a:xfrm>
        </p:spPr>
        <p:txBody>
          <a:bodyPr/>
          <a:lstStyle/>
          <a:p>
            <a:pPr algn="l" eaLnBrk="1" hangingPunct="1"/>
            <a:r>
              <a:rPr lang="en-AU" sz="3600" dirty="0">
                <a:latin typeface="Arial" charset="0"/>
                <a:ea typeface="ＭＳ Ｐゴシック" charset="0"/>
                <a:cs typeface="ＭＳ Ｐゴシック" charset="0"/>
              </a:rPr>
              <a:t>En el </a:t>
            </a:r>
            <a:r>
              <a:rPr lang="en-AU" sz="3600" dirty="0" err="1">
                <a:latin typeface="Arial" charset="0"/>
                <a:ea typeface="ＭＳ Ｐゴシック" charset="0"/>
                <a:cs typeface="ＭＳ Ｐゴシック" charset="0"/>
              </a:rPr>
              <a:t>restaurante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686800" cy="44116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AU" sz="28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AU" sz="28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AU" sz="28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AU" sz="28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AU" sz="2800">
                <a:latin typeface="Arial" charset="0"/>
                <a:ea typeface="ＭＳ Ｐゴシック" charset="0"/>
                <a:cs typeface="ＭＳ Ｐゴシック" charset="0"/>
              </a:rPr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AU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AU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AU" sz="28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Oval Callout 7"/>
          <p:cNvSpPr>
            <a:spLocks noChangeArrowheads="1"/>
          </p:cNvSpPr>
          <p:nvPr/>
        </p:nvSpPr>
        <p:spPr bwMode="auto">
          <a:xfrm>
            <a:off x="0" y="838200"/>
            <a:ext cx="6858000" cy="1752600"/>
          </a:xfrm>
          <a:prstGeom prst="wedgeEllipseCallout">
            <a:avLst>
              <a:gd name="adj1" fmla="val -46995"/>
              <a:gd name="adj2" fmla="val 5566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AU" sz="3200" i="1" dirty="0"/>
              <a:t>¿</a:t>
            </a:r>
            <a:r>
              <a:rPr lang="en-AU" sz="3200" i="1" dirty="0" err="1"/>
              <a:t>Qué</a:t>
            </a:r>
            <a:r>
              <a:rPr lang="en-AU" sz="3200" i="1" dirty="0"/>
              <a:t> </a:t>
            </a:r>
            <a:r>
              <a:rPr lang="en-AU" sz="3200" i="1" dirty="0" err="1"/>
              <a:t>desean</a:t>
            </a:r>
            <a:r>
              <a:rPr lang="en-AU" sz="3200" i="1" dirty="0"/>
              <a:t> de </a:t>
            </a:r>
            <a:r>
              <a:rPr lang="en-AU" sz="3200" i="1" dirty="0" err="1"/>
              <a:t>beber</a:t>
            </a:r>
            <a:r>
              <a:rPr lang="en-AU" sz="3200" i="1" dirty="0"/>
              <a:t>?</a:t>
            </a:r>
          </a:p>
          <a:p>
            <a:endParaRPr lang="en-US" sz="2400" dirty="0"/>
          </a:p>
        </p:txBody>
      </p:sp>
      <p:sp>
        <p:nvSpPr>
          <p:cNvPr id="8" name="Oval Callout 7"/>
          <p:cNvSpPr/>
          <p:nvPr/>
        </p:nvSpPr>
        <p:spPr bwMode="auto">
          <a:xfrm>
            <a:off x="3581400" y="1981200"/>
            <a:ext cx="5105400" cy="1447800"/>
          </a:xfrm>
          <a:prstGeom prst="wedgeEllipseCallout">
            <a:avLst>
              <a:gd name="adj1" fmla="val 12847"/>
              <a:gd name="adj2" fmla="val 76652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en-AU" sz="2800" dirty="0" err="1"/>
              <a:t>Quiero</a:t>
            </a:r>
            <a:r>
              <a:rPr lang="en-AU" sz="2400" i="1" dirty="0" smtClean="0"/>
              <a:t>…</a:t>
            </a:r>
            <a:r>
              <a:rPr lang="en-AU" sz="2400" i="1" dirty="0"/>
              <a:t/>
            </a:r>
            <a:br>
              <a:rPr lang="en-AU" sz="2400" i="1" dirty="0"/>
            </a:br>
            <a:r>
              <a:rPr lang="en-AU" sz="2800" dirty="0"/>
              <a:t>Para </a:t>
            </a:r>
            <a:r>
              <a:rPr lang="en-AU" sz="2800" dirty="0" err="1"/>
              <a:t>mí</a:t>
            </a:r>
            <a:r>
              <a:rPr lang="en-AU" sz="2400" i="1" dirty="0" smtClean="0"/>
              <a:t>…</a:t>
            </a:r>
            <a:endParaRPr lang="en-AU" sz="2400" i="1" dirty="0"/>
          </a:p>
        </p:txBody>
      </p:sp>
      <p:sp>
        <p:nvSpPr>
          <p:cNvPr id="9" name="Oval Callout 7"/>
          <p:cNvSpPr>
            <a:spLocks noChangeArrowheads="1"/>
          </p:cNvSpPr>
          <p:nvPr/>
        </p:nvSpPr>
        <p:spPr bwMode="auto">
          <a:xfrm>
            <a:off x="381000" y="2971800"/>
            <a:ext cx="4495800" cy="1295400"/>
          </a:xfrm>
          <a:prstGeom prst="wedgeEllipseCallout">
            <a:avLst>
              <a:gd name="adj1" fmla="val -46995"/>
              <a:gd name="adj2" fmla="val 5566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AU" sz="3200" i="1" dirty="0"/>
              <a:t>¿Y de comer?</a:t>
            </a:r>
          </a:p>
          <a:p>
            <a:endParaRPr lang="en-US" sz="2400" dirty="0"/>
          </a:p>
        </p:txBody>
      </p:sp>
      <p:sp>
        <p:nvSpPr>
          <p:cNvPr id="10" name="Oval Callout 9"/>
          <p:cNvSpPr/>
          <p:nvPr/>
        </p:nvSpPr>
        <p:spPr bwMode="auto">
          <a:xfrm>
            <a:off x="2819400" y="3429000"/>
            <a:ext cx="6324600" cy="2286000"/>
          </a:xfrm>
          <a:prstGeom prst="wedgeEllipseCallout">
            <a:avLst>
              <a:gd name="adj1" fmla="val 30964"/>
              <a:gd name="adj2" fmla="val 57481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en-AU" sz="2800" dirty="0"/>
              <a:t>De </a:t>
            </a:r>
            <a:r>
              <a:rPr lang="en-AU" sz="2800" dirty="0" err="1" smtClean="0"/>
              <a:t>entrada</a:t>
            </a:r>
            <a:r>
              <a:rPr lang="en-AU" sz="2800" dirty="0" smtClean="0"/>
              <a:t>…</a:t>
            </a:r>
            <a:endParaRPr lang="en-AU" sz="2400" i="1" dirty="0"/>
          </a:p>
          <a:p>
            <a:r>
              <a:rPr lang="en-AU" sz="2800" dirty="0"/>
              <a:t>De </a:t>
            </a:r>
            <a:r>
              <a:rPr lang="en-AU" sz="2800" dirty="0" err="1"/>
              <a:t>plato</a:t>
            </a:r>
            <a:r>
              <a:rPr lang="en-AU" sz="2800" dirty="0"/>
              <a:t> </a:t>
            </a:r>
            <a:r>
              <a:rPr lang="en-AU" sz="2800" dirty="0" smtClean="0"/>
              <a:t>principal</a:t>
            </a:r>
            <a:r>
              <a:rPr lang="en-AU" sz="2400" i="1" dirty="0" smtClean="0"/>
              <a:t>…</a:t>
            </a:r>
            <a:endParaRPr lang="en-AU" sz="2400" i="1" dirty="0"/>
          </a:p>
          <a:p>
            <a:r>
              <a:rPr lang="en-AU" sz="2800" dirty="0"/>
              <a:t>De </a:t>
            </a:r>
            <a:r>
              <a:rPr lang="en-AU" sz="2800" dirty="0" err="1" smtClean="0"/>
              <a:t>postre</a:t>
            </a:r>
            <a:r>
              <a:rPr lang="en-AU" sz="2800" dirty="0" smtClean="0"/>
              <a:t>            …</a:t>
            </a:r>
            <a:r>
              <a:rPr lang="en-AU" sz="2800" dirty="0" err="1" smtClean="0"/>
              <a:t>quiero</a:t>
            </a:r>
            <a:r>
              <a:rPr lang="en-AU" sz="2800" dirty="0"/>
              <a:t>…</a:t>
            </a:r>
          </a:p>
        </p:txBody>
      </p:sp>
      <p:pic>
        <p:nvPicPr>
          <p:cNvPr id="35850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8600"/>
            <a:ext cx="16684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Callout 10"/>
          <p:cNvSpPr/>
          <p:nvPr/>
        </p:nvSpPr>
        <p:spPr bwMode="auto">
          <a:xfrm>
            <a:off x="1981200" y="5410200"/>
            <a:ext cx="5562600" cy="1143000"/>
          </a:xfrm>
          <a:prstGeom prst="wedgeEllipseCallout">
            <a:avLst>
              <a:gd name="adj1" fmla="val 12847"/>
              <a:gd name="adj2" fmla="val 60501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AU" sz="2800" dirty="0">
                <a:ea typeface="+mn-ea"/>
                <a:cs typeface="+mn-cs"/>
              </a:rPr>
              <a:t>La </a:t>
            </a:r>
            <a:r>
              <a:rPr lang="en-AU" sz="2800" dirty="0" err="1">
                <a:ea typeface="+mn-ea"/>
                <a:cs typeface="+mn-cs"/>
              </a:rPr>
              <a:t>cuenta</a:t>
            </a:r>
            <a:r>
              <a:rPr lang="en-AU" sz="2800" dirty="0">
                <a:ea typeface="+mn-ea"/>
                <a:cs typeface="+mn-cs"/>
              </a:rPr>
              <a:t>, </a:t>
            </a:r>
            <a:r>
              <a:rPr lang="en-AU" sz="2800" dirty="0" err="1">
                <a:ea typeface="+mn-ea"/>
                <a:cs typeface="+mn-cs"/>
              </a:rPr>
              <a:t>por</a:t>
            </a:r>
            <a:r>
              <a:rPr lang="en-AU" sz="2800" dirty="0">
                <a:ea typeface="+mn-ea"/>
                <a:cs typeface="+mn-cs"/>
              </a:rPr>
              <a:t> </a:t>
            </a:r>
            <a:r>
              <a:rPr lang="en-AU" sz="2800" dirty="0" err="1" smtClean="0">
                <a:ea typeface="+mn-ea"/>
                <a:cs typeface="+mn-cs"/>
              </a:rPr>
              <a:t>favor</a:t>
            </a:r>
            <a:r>
              <a:rPr lang="en-AU" sz="2800" dirty="0"/>
              <a:t>.</a:t>
            </a:r>
            <a:endParaRPr lang="en-AU" sz="2800" dirty="0">
              <a:ea typeface="+mn-ea"/>
              <a:cs typeface="+mn-cs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07000" y="906463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420203" y="3022600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543800" y="2209800"/>
            <a:ext cx="812800" cy="8128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797800" y="4267200"/>
            <a:ext cx="812800" cy="8128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21623" y="55689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1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6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8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8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6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4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88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38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A2546CB-4911-6340-B68D-5F1CC0B75CFD}" type="slidenum">
              <a:rPr lang="en-US" sz="1400"/>
              <a:pPr eaLnBrk="1" hangingPunct="1"/>
              <a:t>16</a:t>
            </a:fld>
            <a:endParaRPr lang="en-US" sz="140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AU">
                <a:latin typeface="Arial" charset="0"/>
                <a:ea typeface="ＭＳ Ｐゴシック" charset="0"/>
                <a:cs typeface="ＭＳ Ｐゴシック" charset="0"/>
              </a:rPr>
              <a:t>Verbo QUERER (e&gt;ie)</a:t>
            </a:r>
            <a:br>
              <a:rPr lang="en-AU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i="1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7411" name="Group 3"/>
          <p:cNvGraphicFramePr>
            <a:graphicFrameLocks noGrp="1"/>
          </p:cNvGraphicFramePr>
          <p:nvPr>
            <p:ph idx="1"/>
          </p:nvPr>
        </p:nvGraphicFramePr>
        <p:xfrm>
          <a:off x="1600200" y="914400"/>
          <a:ext cx="5759450" cy="5580063"/>
        </p:xfrm>
        <a:graphic>
          <a:graphicData uri="http://schemas.openxmlformats.org/drawingml/2006/table">
            <a:tbl>
              <a:tblPr/>
              <a:tblGrid>
                <a:gridCol w="2519363"/>
                <a:gridCol w="3240087"/>
              </a:tblGrid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Pronombre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Verbo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yo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quiero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tú (inf)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quieres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usted (for)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él/ella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quiere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nosotros/as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queremos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vosotros/as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queréis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ustedes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ellos/as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quieren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98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400"/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10A29A0-7572-894F-8DE9-18ADAEDF1829}" type="slidenum">
              <a:rPr lang="en-US" sz="1400"/>
              <a:pPr eaLnBrk="1" hangingPunct="1"/>
              <a:t>17</a:t>
            </a:fld>
            <a:endParaRPr lang="en-US" sz="140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AU" sz="4200" dirty="0">
                <a:latin typeface="Arial" charset="0"/>
                <a:ea typeface="ＭＳ Ｐゴシック" charset="0"/>
                <a:cs typeface="ＭＳ Ｐゴシック" charset="0"/>
              </a:rPr>
              <a:t>¡Da </a:t>
            </a:r>
            <a:r>
              <a:rPr lang="en-AU" sz="4200" dirty="0" err="1">
                <a:latin typeface="Arial" charset="0"/>
                <a:ea typeface="ＭＳ Ｐゴシック" charset="0"/>
                <a:cs typeface="ＭＳ Ｐゴシック" charset="0"/>
              </a:rPr>
              <a:t>tu</a:t>
            </a:r>
            <a:r>
              <a:rPr lang="en-AU" sz="42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4200" dirty="0" err="1">
                <a:latin typeface="Arial" charset="0"/>
                <a:ea typeface="ＭＳ Ｐゴシック" charset="0"/>
                <a:cs typeface="ＭＳ Ｐゴシック" charset="0"/>
              </a:rPr>
              <a:t>opinión</a:t>
            </a:r>
            <a:r>
              <a:rPr lang="en-AU" sz="4200" dirty="0" smtClean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br>
              <a:rPr lang="en-AU" sz="4200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AU" sz="4200" dirty="0" smtClean="0">
                <a:latin typeface="Arial" charset="0"/>
                <a:ea typeface="ＭＳ Ｐゴシック" charset="0"/>
                <a:cs typeface="ＭＳ Ｐゴシック" charset="0"/>
              </a:rPr>
              <a:t>Give your opinion!</a:t>
            </a:r>
            <a:endParaRPr lang="en-US" sz="4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Picture 7" descr="11949865511933397169thumbs_up_nathan_eady_01.svg.hi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795" y="1484289"/>
            <a:ext cx="1372810" cy="2246757"/>
          </a:xfrm>
          <a:prstGeom prst="rect">
            <a:avLst/>
          </a:prstGeom>
        </p:spPr>
      </p:pic>
      <p:pic>
        <p:nvPicPr>
          <p:cNvPr id="9" name="Picture 8" descr="thumbs_down_stickers-rc35cddde28f7488b9665c41bbe7e9316_v9waf_8byvr_51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516" y="3838143"/>
            <a:ext cx="2390547" cy="2390547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06716" y="1920996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24912" y="2733796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24912" y="4600710"/>
            <a:ext cx="812800" cy="81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596" y="2069268"/>
            <a:ext cx="36262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Qué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rico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How delicious!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90597" y="2807932"/>
            <a:ext cx="38343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Está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buenísimo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It’s great!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61513" y="4674846"/>
            <a:ext cx="37553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Qué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asco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It’s disgusting!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162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4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445</Words>
  <Application>Microsoft Macintosh PowerPoint</Application>
  <PresentationFormat>On-screen Show (4:3)</PresentationFormat>
  <Paragraphs>142</Paragraphs>
  <Slides>17</Slides>
  <Notes>4</Notes>
  <HiddenSlides>0</HiddenSlides>
  <MMClips>64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Ir de compras Going shopping</vt:lpstr>
      <vt:lpstr>  Ir de compras  Going shopping </vt:lpstr>
      <vt:lpstr>¿Cuánto es? How much is it?</vt:lpstr>
      <vt:lpstr>Algunos productos Some products</vt:lpstr>
      <vt:lpstr>Las frutas y verduras  Fruits and vegetables</vt:lpstr>
      <vt:lpstr>Carnes Meats</vt:lpstr>
      <vt:lpstr>Las bebidas</vt:lpstr>
      <vt:lpstr>En la tienda At the shop</vt:lpstr>
      <vt:lpstr>el desayuno </vt:lpstr>
      <vt:lpstr>la comida   el almuerzo </vt:lpstr>
      <vt:lpstr>  la cena </vt:lpstr>
      <vt:lpstr>En el restaurante At the restaurant</vt:lpstr>
      <vt:lpstr>Algunos platos Some dishes</vt:lpstr>
      <vt:lpstr>Algunos postres Some desserts</vt:lpstr>
      <vt:lpstr>En el restaurante</vt:lpstr>
      <vt:lpstr>Verbo QUERER (e&gt;ie) </vt:lpstr>
      <vt:lpstr>¡Da tu opinión!  Give your opinion!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 de compras Going shopping</dc:title>
  <dc:creator>Monica Gonzalez</dc:creator>
  <cp:lastModifiedBy>Monica Gonzalez</cp:lastModifiedBy>
  <cp:revision>1</cp:revision>
  <dcterms:created xsi:type="dcterms:W3CDTF">2014-06-04T05:50:51Z</dcterms:created>
  <dcterms:modified xsi:type="dcterms:W3CDTF">2014-06-04T05:51:29Z</dcterms:modified>
</cp:coreProperties>
</file>