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eg" ContentType="image/jpeg"/>
  <Default Extension="jpg" ContentType="image/jpeg"/>
  <Default Extension="rels" ContentType="application/vnd.openxmlformats-package.relationships+xml"/>
  <Default Extension="bin" ContentType="application/vnd.openxmlformats-officedocument.presentationml.printerSettings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56" r:id="rId2"/>
    <p:sldId id="257" r:id="rId3"/>
    <p:sldId id="258" r:id="rId4"/>
    <p:sldId id="260" r:id="rId5"/>
    <p:sldId id="259" r:id="rId6"/>
    <p:sldId id="272" r:id="rId7"/>
    <p:sldId id="283" r:id="rId8"/>
    <p:sldId id="261" r:id="rId9"/>
    <p:sldId id="262" r:id="rId10"/>
    <p:sldId id="263" r:id="rId11"/>
    <p:sldId id="264" r:id="rId12"/>
    <p:sldId id="265" r:id="rId13"/>
    <p:sldId id="288" r:id="rId14"/>
    <p:sldId id="289" r:id="rId15"/>
    <p:sldId id="266" r:id="rId16"/>
    <p:sldId id="267" r:id="rId17"/>
    <p:sldId id="268" r:id="rId18"/>
    <p:sldId id="270" r:id="rId19"/>
    <p:sldId id="290" r:id="rId20"/>
    <p:sldId id="273" r:id="rId21"/>
    <p:sldId id="274" r:id="rId22"/>
    <p:sldId id="275" r:id="rId23"/>
    <p:sldId id="284" r:id="rId24"/>
    <p:sldId id="269" r:id="rId25"/>
    <p:sldId id="276" r:id="rId26"/>
    <p:sldId id="271" r:id="rId27"/>
    <p:sldId id="277" r:id="rId28"/>
    <p:sldId id="278" r:id="rId29"/>
    <p:sldId id="279" r:id="rId30"/>
    <p:sldId id="280" r:id="rId31"/>
    <p:sldId id="281" r:id="rId32"/>
    <p:sldId id="282" r:id="rId33"/>
    <p:sldId id="285" r:id="rId3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6" d="100"/>
          <a:sy n="66" d="100"/>
        </p:scale>
        <p:origin x="-128" y="-2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interSettings" Target="printerSettings/printerSettings1.bin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311130-E36C-8A41-B3F1-269872D8C579}" type="datetimeFigureOut">
              <a:rPr lang="en-US" smtClean="0"/>
              <a:t>27/05/14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2EAD8F-5E79-BA42-8A6B-78D94DF6D6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58511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13ACB5-89D8-8E4C-8DEE-61B5A0C955F0}" type="datetimeFigureOut">
              <a:rPr lang="en-US" smtClean="0"/>
              <a:t>27/05/14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BC93AC-5B00-8C4E-BE6E-A9D5D0E219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994634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8A949-319D-BE45-BCBB-48FB9D7FC7FE}" type="datetime1">
              <a:rPr lang="en-AU" smtClean="0"/>
              <a:t>27/05/14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603D6-C13E-AF42-992A-584F58A69A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061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EB12B-33DB-AC4E-8230-25A610627755}" type="datetime1">
              <a:rPr lang="en-AU" smtClean="0"/>
              <a:t>27/05/14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603D6-C13E-AF42-992A-584F58A69A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6585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A0C39-5D42-024E-BC4C-9E46E668235F}" type="datetime1">
              <a:rPr lang="en-AU" smtClean="0"/>
              <a:t>27/05/14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603D6-C13E-AF42-992A-584F58A69A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7418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B7456-2C8F-2E4B-AA8E-987CC085E2D2}" type="datetime1">
              <a:rPr lang="en-AU" smtClean="0"/>
              <a:t>27/05/14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603D6-C13E-AF42-992A-584F58A69A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8736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0C6C5-E081-8443-A3BA-330AC04600DA}" type="datetime1">
              <a:rPr lang="en-AU" smtClean="0"/>
              <a:t>27/05/14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603D6-C13E-AF42-992A-584F58A69A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7135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64AF9-EE13-0342-82FE-42FE271FCA38}" type="datetime1">
              <a:rPr lang="en-AU" smtClean="0"/>
              <a:t>27/05/14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603D6-C13E-AF42-992A-584F58A69A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111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3A432-E5D0-4142-A638-7F3B72EB429B}" type="datetime1">
              <a:rPr lang="en-AU" smtClean="0"/>
              <a:t>27/05/14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603D6-C13E-AF42-992A-584F58A69A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1909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5F941-713B-9E47-A820-A21AAAD8E8A3}" type="datetime1">
              <a:rPr lang="en-AU" smtClean="0"/>
              <a:t>27/05/14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603D6-C13E-AF42-992A-584F58A69A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0438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9C658-E555-B349-87A4-3B4791A8BBF6}" type="datetime1">
              <a:rPr lang="en-AU" smtClean="0"/>
              <a:t>27/05/14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603D6-C13E-AF42-992A-584F58A69A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3199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1802D-3C6C-BE49-A30F-C77EB56F129C}" type="datetime1">
              <a:rPr lang="en-AU" smtClean="0"/>
              <a:t>27/05/14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603D6-C13E-AF42-992A-584F58A69A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7314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5602F-53A4-8746-9CFD-9F5C5C2F43B2}" type="datetime1">
              <a:rPr lang="en-AU" smtClean="0"/>
              <a:t>27/05/14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603D6-C13E-AF42-992A-584F58A69A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457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250887-7284-5243-BB73-FEB39A545D42}" type="datetime1">
              <a:rPr lang="en-AU" smtClean="0"/>
              <a:t>27/05/14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smtClean="0"/>
              <a:t>Farolito Spanish Language School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D603D6-C13E-AF42-992A-584F58A69A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9245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media" Target="../media/media2.wav"/><Relationship Id="rId4" Type="http://schemas.openxmlformats.org/officeDocument/2006/relationships/audio" Target="../media/media2.wav"/><Relationship Id="rId5" Type="http://schemas.microsoft.com/office/2007/relationships/media" Target="../media/media3.wav"/><Relationship Id="rId6" Type="http://schemas.openxmlformats.org/officeDocument/2006/relationships/audio" Target="../media/media3.wav"/><Relationship Id="rId7" Type="http://schemas.openxmlformats.org/officeDocument/2006/relationships/slideLayout" Target="../slideLayouts/slideLayout2.xml"/><Relationship Id="rId8" Type="http://schemas.openxmlformats.org/officeDocument/2006/relationships/image" Target="../media/image2.png"/><Relationship Id="rId9" Type="http://schemas.openxmlformats.org/officeDocument/2006/relationships/image" Target="../media/image3.png"/><Relationship Id="rId10" Type="http://schemas.openxmlformats.org/officeDocument/2006/relationships/image" Target="../media/image1.jpeg"/><Relationship Id="rId11" Type="http://schemas.openxmlformats.org/officeDocument/2006/relationships/image" Target="../media/image4.png"/><Relationship Id="rId1" Type="http://schemas.microsoft.com/office/2007/relationships/media" Target="../media/media1.wav"/><Relationship Id="rId2" Type="http://schemas.openxmlformats.org/officeDocument/2006/relationships/audio" Target="../media/media1.wav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media" Target="../media/media5.wav"/><Relationship Id="rId4" Type="http://schemas.openxmlformats.org/officeDocument/2006/relationships/audio" Target="../media/media5.wav"/><Relationship Id="rId5" Type="http://schemas.microsoft.com/office/2007/relationships/media" Target="../media/media6.wav"/><Relationship Id="rId6" Type="http://schemas.openxmlformats.org/officeDocument/2006/relationships/audio" Target="../media/media6.wav"/><Relationship Id="rId7" Type="http://schemas.openxmlformats.org/officeDocument/2006/relationships/slideLayout" Target="../slideLayouts/slideLayout2.xml"/><Relationship Id="rId8" Type="http://schemas.openxmlformats.org/officeDocument/2006/relationships/image" Target="../media/image5.png"/><Relationship Id="rId9" Type="http://schemas.openxmlformats.org/officeDocument/2006/relationships/image" Target="../media/image6.png"/><Relationship Id="rId10" Type="http://schemas.openxmlformats.org/officeDocument/2006/relationships/image" Target="../media/image1.jpeg"/><Relationship Id="rId11" Type="http://schemas.openxmlformats.org/officeDocument/2006/relationships/image" Target="../media/image4.png"/><Relationship Id="rId1" Type="http://schemas.microsoft.com/office/2007/relationships/media" Target="../media/media4.wav"/><Relationship Id="rId2" Type="http://schemas.openxmlformats.org/officeDocument/2006/relationships/audio" Target="../media/media4.wav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media" Target="../media/media8.wav"/><Relationship Id="rId4" Type="http://schemas.openxmlformats.org/officeDocument/2006/relationships/audio" Target="../media/media8.wav"/><Relationship Id="rId5" Type="http://schemas.microsoft.com/office/2007/relationships/media" Target="../media/media9.wav"/><Relationship Id="rId6" Type="http://schemas.openxmlformats.org/officeDocument/2006/relationships/audio" Target="../media/media9.wav"/><Relationship Id="rId7" Type="http://schemas.openxmlformats.org/officeDocument/2006/relationships/slideLayout" Target="../slideLayouts/slideLayout2.xml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1.jpeg"/><Relationship Id="rId11" Type="http://schemas.openxmlformats.org/officeDocument/2006/relationships/image" Target="../media/image4.png"/><Relationship Id="rId1" Type="http://schemas.microsoft.com/office/2007/relationships/media" Target="../media/media7.wav"/><Relationship Id="rId2" Type="http://schemas.openxmlformats.org/officeDocument/2006/relationships/audio" Target="../media/media7.wav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media" Target="../media/media11.wav"/><Relationship Id="rId4" Type="http://schemas.openxmlformats.org/officeDocument/2006/relationships/audio" Target="../media/media11.wav"/><Relationship Id="rId5" Type="http://schemas.microsoft.com/office/2007/relationships/media" Target="../media/media12.wav"/><Relationship Id="rId6" Type="http://schemas.openxmlformats.org/officeDocument/2006/relationships/audio" Target="../media/media12.wav"/><Relationship Id="rId7" Type="http://schemas.openxmlformats.org/officeDocument/2006/relationships/slideLayout" Target="../slideLayouts/slideLayout2.xml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0" Type="http://schemas.openxmlformats.org/officeDocument/2006/relationships/image" Target="../media/image1.jpeg"/><Relationship Id="rId11" Type="http://schemas.openxmlformats.org/officeDocument/2006/relationships/image" Target="../media/image4.png"/><Relationship Id="rId1" Type="http://schemas.microsoft.com/office/2007/relationships/media" Target="../media/media10.wav"/><Relationship Id="rId2" Type="http://schemas.openxmlformats.org/officeDocument/2006/relationships/audio" Target="../media/media10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1.png"/><Relationship Id="rId5" Type="http://schemas.openxmlformats.org/officeDocument/2006/relationships/image" Target="../media/image1.jpeg"/><Relationship Id="rId6" Type="http://schemas.openxmlformats.org/officeDocument/2006/relationships/image" Target="../media/image4.png"/><Relationship Id="rId1" Type="http://schemas.microsoft.com/office/2007/relationships/media" Target="../media/media13.wav"/><Relationship Id="rId2" Type="http://schemas.openxmlformats.org/officeDocument/2006/relationships/audio" Target="../media/media13.wav"/></Relationships>
</file>

<file path=ppt/slides/_rels/slide7.xml.rels><?xml version="1.0" encoding="UTF-8" standalone="yes"?>
<Relationships xmlns="http://schemas.openxmlformats.org/package/2006/relationships"><Relationship Id="rId9" Type="http://schemas.microsoft.com/office/2007/relationships/media" Target="../media/media18.wav"/><Relationship Id="rId20" Type="http://schemas.openxmlformats.org/officeDocument/2006/relationships/image" Target="../media/image12.png"/><Relationship Id="rId21" Type="http://schemas.openxmlformats.org/officeDocument/2006/relationships/image" Target="../media/image13.png"/><Relationship Id="rId22" Type="http://schemas.openxmlformats.org/officeDocument/2006/relationships/image" Target="../media/image14.png"/><Relationship Id="rId23" Type="http://schemas.openxmlformats.org/officeDocument/2006/relationships/image" Target="../media/image15.png"/><Relationship Id="rId24" Type="http://schemas.openxmlformats.org/officeDocument/2006/relationships/image" Target="../media/image16.png"/><Relationship Id="rId25" Type="http://schemas.openxmlformats.org/officeDocument/2006/relationships/image" Target="../media/image17.png"/><Relationship Id="rId26" Type="http://schemas.openxmlformats.org/officeDocument/2006/relationships/image" Target="../media/image18.png"/><Relationship Id="rId27" Type="http://schemas.openxmlformats.org/officeDocument/2006/relationships/image" Target="../media/image19.png"/><Relationship Id="rId28" Type="http://schemas.openxmlformats.org/officeDocument/2006/relationships/image" Target="../media/image1.jpeg"/><Relationship Id="rId29" Type="http://schemas.openxmlformats.org/officeDocument/2006/relationships/image" Target="../media/image4.png"/><Relationship Id="rId10" Type="http://schemas.openxmlformats.org/officeDocument/2006/relationships/audio" Target="../media/media18.wav"/><Relationship Id="rId11" Type="http://schemas.microsoft.com/office/2007/relationships/media" Target="../media/media19.wav"/><Relationship Id="rId12" Type="http://schemas.openxmlformats.org/officeDocument/2006/relationships/audio" Target="../media/media19.wav"/><Relationship Id="rId13" Type="http://schemas.microsoft.com/office/2007/relationships/media" Target="../media/media20.wav"/><Relationship Id="rId14" Type="http://schemas.openxmlformats.org/officeDocument/2006/relationships/audio" Target="../media/media20.wav"/><Relationship Id="rId15" Type="http://schemas.microsoft.com/office/2007/relationships/media" Target="../media/media21.wav"/><Relationship Id="rId16" Type="http://schemas.openxmlformats.org/officeDocument/2006/relationships/audio" Target="../media/media21.wav"/><Relationship Id="rId17" Type="http://schemas.microsoft.com/office/2007/relationships/media" Target="../media/media22.wav"/><Relationship Id="rId18" Type="http://schemas.openxmlformats.org/officeDocument/2006/relationships/audio" Target="../media/media22.wav"/><Relationship Id="rId19" Type="http://schemas.openxmlformats.org/officeDocument/2006/relationships/slideLayout" Target="../slideLayouts/slideLayout2.xml"/><Relationship Id="rId1" Type="http://schemas.microsoft.com/office/2007/relationships/media" Target="../media/media14.wav"/><Relationship Id="rId2" Type="http://schemas.openxmlformats.org/officeDocument/2006/relationships/audio" Target="../media/media14.wav"/><Relationship Id="rId3" Type="http://schemas.microsoft.com/office/2007/relationships/media" Target="../media/media15.wav"/><Relationship Id="rId4" Type="http://schemas.openxmlformats.org/officeDocument/2006/relationships/audio" Target="../media/media15.wav"/><Relationship Id="rId5" Type="http://schemas.microsoft.com/office/2007/relationships/media" Target="../media/media16.wav"/><Relationship Id="rId6" Type="http://schemas.openxmlformats.org/officeDocument/2006/relationships/audio" Target="../media/media16.wav"/><Relationship Id="rId7" Type="http://schemas.microsoft.com/office/2007/relationships/media" Target="../media/media17.wav"/><Relationship Id="rId8" Type="http://schemas.openxmlformats.org/officeDocument/2006/relationships/audio" Target="../media/media17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0.png"/><Relationship Id="rId5" Type="http://schemas.openxmlformats.org/officeDocument/2006/relationships/image" Target="../media/image1.jpeg"/><Relationship Id="rId6" Type="http://schemas.openxmlformats.org/officeDocument/2006/relationships/image" Target="../media/image4.png"/><Relationship Id="rId1" Type="http://schemas.microsoft.com/office/2007/relationships/media" Target="../media/media23.wav"/><Relationship Id="rId2" Type="http://schemas.openxmlformats.org/officeDocument/2006/relationships/audio" Target="../media/media23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1.png"/><Relationship Id="rId5" Type="http://schemas.openxmlformats.org/officeDocument/2006/relationships/image" Target="../media/image1.jpeg"/><Relationship Id="rId6" Type="http://schemas.openxmlformats.org/officeDocument/2006/relationships/image" Target="../media/image4.png"/><Relationship Id="rId1" Type="http://schemas.microsoft.com/office/2007/relationships/media" Target="../media/media24.wav"/><Relationship Id="rId2" Type="http://schemas.openxmlformats.org/officeDocument/2006/relationships/audio" Target="../media/media24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2.png"/><Relationship Id="rId5" Type="http://schemas.openxmlformats.org/officeDocument/2006/relationships/image" Target="../media/image1.jpeg"/><Relationship Id="rId6" Type="http://schemas.openxmlformats.org/officeDocument/2006/relationships/image" Target="../media/image4.png"/><Relationship Id="rId1" Type="http://schemas.microsoft.com/office/2007/relationships/media" Target="../media/media25.wav"/><Relationship Id="rId2" Type="http://schemas.openxmlformats.org/officeDocument/2006/relationships/audio" Target="../media/media25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3.png"/><Relationship Id="rId5" Type="http://schemas.openxmlformats.org/officeDocument/2006/relationships/image" Target="../media/image1.jpeg"/><Relationship Id="rId6" Type="http://schemas.openxmlformats.org/officeDocument/2006/relationships/image" Target="../media/image4.png"/><Relationship Id="rId1" Type="http://schemas.microsoft.com/office/2007/relationships/media" Target="../media/media26.wav"/><Relationship Id="rId2" Type="http://schemas.openxmlformats.org/officeDocument/2006/relationships/audio" Target="../media/media26.wav"/></Relationships>
</file>

<file path=ppt/slides/_rels/slide12.xml.rels><?xml version="1.0" encoding="UTF-8" standalone="yes"?>
<Relationships xmlns="http://schemas.openxmlformats.org/package/2006/relationships"><Relationship Id="rId9" Type="http://schemas.microsoft.com/office/2007/relationships/media" Target="../media/media31.wav"/><Relationship Id="rId20" Type="http://schemas.openxmlformats.org/officeDocument/2006/relationships/image" Target="../media/image24.png"/><Relationship Id="rId21" Type="http://schemas.openxmlformats.org/officeDocument/2006/relationships/image" Target="../media/image25.png"/><Relationship Id="rId22" Type="http://schemas.openxmlformats.org/officeDocument/2006/relationships/image" Target="../media/image26.png"/><Relationship Id="rId23" Type="http://schemas.openxmlformats.org/officeDocument/2006/relationships/image" Target="../media/image27.png"/><Relationship Id="rId24" Type="http://schemas.openxmlformats.org/officeDocument/2006/relationships/image" Target="../media/image28.png"/><Relationship Id="rId25" Type="http://schemas.openxmlformats.org/officeDocument/2006/relationships/image" Target="../media/image29.png"/><Relationship Id="rId26" Type="http://schemas.openxmlformats.org/officeDocument/2006/relationships/image" Target="../media/image30.png"/><Relationship Id="rId27" Type="http://schemas.openxmlformats.org/officeDocument/2006/relationships/image" Target="../media/image31.png"/><Relationship Id="rId28" Type="http://schemas.openxmlformats.org/officeDocument/2006/relationships/image" Target="../media/image1.jpeg"/><Relationship Id="rId29" Type="http://schemas.openxmlformats.org/officeDocument/2006/relationships/image" Target="../media/image4.png"/><Relationship Id="rId10" Type="http://schemas.openxmlformats.org/officeDocument/2006/relationships/audio" Target="../media/media31.wav"/><Relationship Id="rId11" Type="http://schemas.microsoft.com/office/2007/relationships/media" Target="../media/media32.wav"/><Relationship Id="rId12" Type="http://schemas.openxmlformats.org/officeDocument/2006/relationships/audio" Target="../media/media32.wav"/><Relationship Id="rId13" Type="http://schemas.microsoft.com/office/2007/relationships/media" Target="../media/media33.wav"/><Relationship Id="rId14" Type="http://schemas.openxmlformats.org/officeDocument/2006/relationships/audio" Target="../media/media33.wav"/><Relationship Id="rId15" Type="http://schemas.microsoft.com/office/2007/relationships/media" Target="../media/media34.wav"/><Relationship Id="rId16" Type="http://schemas.openxmlformats.org/officeDocument/2006/relationships/audio" Target="../media/media34.wav"/><Relationship Id="rId17" Type="http://schemas.microsoft.com/office/2007/relationships/media" Target="../media/media35.wav"/><Relationship Id="rId18" Type="http://schemas.openxmlformats.org/officeDocument/2006/relationships/audio" Target="../media/media35.wav"/><Relationship Id="rId19" Type="http://schemas.openxmlformats.org/officeDocument/2006/relationships/slideLayout" Target="../slideLayouts/slideLayout2.xml"/><Relationship Id="rId1" Type="http://schemas.microsoft.com/office/2007/relationships/media" Target="../media/media27.wav"/><Relationship Id="rId2" Type="http://schemas.openxmlformats.org/officeDocument/2006/relationships/audio" Target="../media/media27.wav"/><Relationship Id="rId3" Type="http://schemas.microsoft.com/office/2007/relationships/media" Target="../media/media28.wav"/><Relationship Id="rId4" Type="http://schemas.openxmlformats.org/officeDocument/2006/relationships/audio" Target="../media/media28.wav"/><Relationship Id="rId5" Type="http://schemas.microsoft.com/office/2007/relationships/media" Target="../media/media29.wav"/><Relationship Id="rId6" Type="http://schemas.openxmlformats.org/officeDocument/2006/relationships/audio" Target="../media/media29.wav"/><Relationship Id="rId7" Type="http://schemas.microsoft.com/office/2007/relationships/media" Target="../media/media30.wav"/><Relationship Id="rId8" Type="http://schemas.openxmlformats.org/officeDocument/2006/relationships/audio" Target="../media/media30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2.png"/><Relationship Id="rId5" Type="http://schemas.openxmlformats.org/officeDocument/2006/relationships/image" Target="../media/image1.jpeg"/><Relationship Id="rId6" Type="http://schemas.openxmlformats.org/officeDocument/2006/relationships/image" Target="../media/image4.png"/><Relationship Id="rId1" Type="http://schemas.microsoft.com/office/2007/relationships/media" Target="../media/media36.wav"/><Relationship Id="rId2" Type="http://schemas.openxmlformats.org/officeDocument/2006/relationships/audio" Target="../media/media36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3.png"/><Relationship Id="rId5" Type="http://schemas.openxmlformats.org/officeDocument/2006/relationships/image" Target="../media/image1.jpeg"/><Relationship Id="rId6" Type="http://schemas.openxmlformats.org/officeDocument/2006/relationships/image" Target="../media/image4.png"/><Relationship Id="rId1" Type="http://schemas.microsoft.com/office/2007/relationships/media" Target="../media/media37.wav"/><Relationship Id="rId2" Type="http://schemas.openxmlformats.org/officeDocument/2006/relationships/audio" Target="../media/media37.wav"/></Relationships>
</file>

<file path=ppt/slides/_rels/slide1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8.png"/><Relationship Id="rId12" Type="http://schemas.openxmlformats.org/officeDocument/2006/relationships/image" Target="../media/image35.png"/><Relationship Id="rId13" Type="http://schemas.openxmlformats.org/officeDocument/2006/relationships/image" Target="../media/image1.jpeg"/><Relationship Id="rId14" Type="http://schemas.openxmlformats.org/officeDocument/2006/relationships/image" Target="../media/image4.png"/><Relationship Id="rId1" Type="http://schemas.microsoft.com/office/2007/relationships/media" Target="../media/media38.wav"/><Relationship Id="rId2" Type="http://schemas.openxmlformats.org/officeDocument/2006/relationships/audio" Target="../media/media38.wav"/><Relationship Id="rId3" Type="http://schemas.microsoft.com/office/2007/relationships/media" Target="../media/media39.wav"/><Relationship Id="rId4" Type="http://schemas.openxmlformats.org/officeDocument/2006/relationships/audio" Target="../media/media39.wav"/><Relationship Id="rId5" Type="http://schemas.microsoft.com/office/2007/relationships/media" Target="../media/media40.wav"/><Relationship Id="rId6" Type="http://schemas.openxmlformats.org/officeDocument/2006/relationships/audio" Target="../media/media40.wav"/><Relationship Id="rId7" Type="http://schemas.microsoft.com/office/2007/relationships/media" Target="../media/media41.wav"/><Relationship Id="rId8" Type="http://schemas.openxmlformats.org/officeDocument/2006/relationships/audio" Target="../media/media41.wav"/><Relationship Id="rId9" Type="http://schemas.openxmlformats.org/officeDocument/2006/relationships/slideLayout" Target="../slideLayouts/slideLayout2.xml"/><Relationship Id="rId10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7.png"/><Relationship Id="rId12" Type="http://schemas.openxmlformats.org/officeDocument/2006/relationships/image" Target="../media/image38.png"/><Relationship Id="rId13" Type="http://schemas.openxmlformats.org/officeDocument/2006/relationships/image" Target="../media/image1.jpeg"/><Relationship Id="rId14" Type="http://schemas.openxmlformats.org/officeDocument/2006/relationships/image" Target="../media/image4.png"/><Relationship Id="rId1" Type="http://schemas.microsoft.com/office/2007/relationships/media" Target="../media/media42.wav"/><Relationship Id="rId2" Type="http://schemas.openxmlformats.org/officeDocument/2006/relationships/audio" Target="../media/media42.wav"/><Relationship Id="rId3" Type="http://schemas.microsoft.com/office/2007/relationships/media" Target="../media/media43.wav"/><Relationship Id="rId4" Type="http://schemas.openxmlformats.org/officeDocument/2006/relationships/audio" Target="../media/media43.wav"/><Relationship Id="rId5" Type="http://schemas.microsoft.com/office/2007/relationships/media" Target="../media/media44.wav"/><Relationship Id="rId6" Type="http://schemas.openxmlformats.org/officeDocument/2006/relationships/audio" Target="../media/media44.wav"/><Relationship Id="rId7" Type="http://schemas.microsoft.com/office/2007/relationships/media" Target="../media/media45.wav"/><Relationship Id="rId8" Type="http://schemas.openxmlformats.org/officeDocument/2006/relationships/audio" Target="../media/media45.wav"/><Relationship Id="rId9" Type="http://schemas.openxmlformats.org/officeDocument/2006/relationships/slideLayout" Target="../slideLayouts/slideLayout2.xml"/><Relationship Id="rId10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.xml"/><Relationship Id="rId12" Type="http://schemas.openxmlformats.org/officeDocument/2006/relationships/image" Target="../media/image39.png"/><Relationship Id="rId13" Type="http://schemas.openxmlformats.org/officeDocument/2006/relationships/image" Target="../media/image40.png"/><Relationship Id="rId14" Type="http://schemas.openxmlformats.org/officeDocument/2006/relationships/image" Target="../media/image41.png"/><Relationship Id="rId15" Type="http://schemas.openxmlformats.org/officeDocument/2006/relationships/image" Target="../media/image42.png"/><Relationship Id="rId16" Type="http://schemas.openxmlformats.org/officeDocument/2006/relationships/image" Target="../media/image1.jpeg"/><Relationship Id="rId17" Type="http://schemas.openxmlformats.org/officeDocument/2006/relationships/image" Target="../media/image4.png"/><Relationship Id="rId1" Type="http://schemas.microsoft.com/office/2007/relationships/media" Target="../media/media46.wav"/><Relationship Id="rId2" Type="http://schemas.openxmlformats.org/officeDocument/2006/relationships/audio" Target="../media/media46.wav"/><Relationship Id="rId3" Type="http://schemas.microsoft.com/office/2007/relationships/media" Target="../media/media47.wav"/><Relationship Id="rId4" Type="http://schemas.openxmlformats.org/officeDocument/2006/relationships/audio" Target="../media/media47.wav"/><Relationship Id="rId5" Type="http://schemas.microsoft.com/office/2007/relationships/media" Target="../media/media48.wav"/><Relationship Id="rId6" Type="http://schemas.openxmlformats.org/officeDocument/2006/relationships/audio" Target="../media/media48.wav"/><Relationship Id="rId7" Type="http://schemas.microsoft.com/office/2007/relationships/media" Target="../media/media49.wav"/><Relationship Id="rId8" Type="http://schemas.openxmlformats.org/officeDocument/2006/relationships/audio" Target="../media/media49.wav"/><Relationship Id="rId9" Type="http://schemas.microsoft.com/office/2007/relationships/media" Target="../media/media50.wav"/><Relationship Id="rId10" Type="http://schemas.openxmlformats.org/officeDocument/2006/relationships/audio" Target="../media/media50.wa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43.png"/><Relationship Id="rId5" Type="http://schemas.openxmlformats.org/officeDocument/2006/relationships/image" Target="../media/image44.png"/><Relationship Id="rId6" Type="http://schemas.openxmlformats.org/officeDocument/2006/relationships/image" Target="../media/image1.jpeg"/><Relationship Id="rId7" Type="http://schemas.openxmlformats.org/officeDocument/2006/relationships/image" Target="../media/image4.png"/><Relationship Id="rId1" Type="http://schemas.microsoft.com/office/2007/relationships/media" Target="../media/media51.wav"/><Relationship Id="rId2" Type="http://schemas.openxmlformats.org/officeDocument/2006/relationships/audio" Target="../media/media51.wav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45.png"/><Relationship Id="rId5" Type="http://schemas.openxmlformats.org/officeDocument/2006/relationships/image" Target="../media/image46.png"/><Relationship Id="rId6" Type="http://schemas.openxmlformats.org/officeDocument/2006/relationships/image" Target="../media/image1.jpeg"/><Relationship Id="rId7" Type="http://schemas.openxmlformats.org/officeDocument/2006/relationships/image" Target="../media/image4.png"/><Relationship Id="rId1" Type="http://schemas.microsoft.com/office/2007/relationships/media" Target="../media/media52.wav"/><Relationship Id="rId2" Type="http://schemas.openxmlformats.org/officeDocument/2006/relationships/audio" Target="../media/media52.wav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47.png"/><Relationship Id="rId5" Type="http://schemas.openxmlformats.org/officeDocument/2006/relationships/image" Target="../media/image1.jpeg"/><Relationship Id="rId6" Type="http://schemas.openxmlformats.org/officeDocument/2006/relationships/image" Target="../media/image4.png"/><Relationship Id="rId7" Type="http://schemas.openxmlformats.org/officeDocument/2006/relationships/image" Target="../media/image48.png"/><Relationship Id="rId1" Type="http://schemas.microsoft.com/office/2007/relationships/media" Target="../media/media53.wav"/><Relationship Id="rId2" Type="http://schemas.openxmlformats.org/officeDocument/2006/relationships/audio" Target="../media/media53.wav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49.png"/><Relationship Id="rId5" Type="http://schemas.openxmlformats.org/officeDocument/2006/relationships/image" Target="../media/image1.jpeg"/><Relationship Id="rId6" Type="http://schemas.openxmlformats.org/officeDocument/2006/relationships/image" Target="../media/image4.png"/><Relationship Id="rId1" Type="http://schemas.microsoft.com/office/2007/relationships/media" Target="../media/media54.wav"/><Relationship Id="rId2" Type="http://schemas.openxmlformats.org/officeDocument/2006/relationships/audio" Target="../media/media54.wav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50.png"/><Relationship Id="rId5" Type="http://schemas.openxmlformats.org/officeDocument/2006/relationships/image" Target="../media/image51.png"/><Relationship Id="rId6" Type="http://schemas.openxmlformats.org/officeDocument/2006/relationships/image" Target="../media/image1.jpeg"/><Relationship Id="rId7" Type="http://schemas.openxmlformats.org/officeDocument/2006/relationships/image" Target="../media/image4.png"/><Relationship Id="rId1" Type="http://schemas.microsoft.com/office/2007/relationships/media" Target="../media/media55.wav"/><Relationship Id="rId2" Type="http://schemas.openxmlformats.org/officeDocument/2006/relationships/audio" Target="../media/media55.wav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52.png"/><Relationship Id="rId5" Type="http://schemas.openxmlformats.org/officeDocument/2006/relationships/image" Target="../media/image53.png"/><Relationship Id="rId6" Type="http://schemas.openxmlformats.org/officeDocument/2006/relationships/image" Target="../media/image1.jpeg"/><Relationship Id="rId7" Type="http://schemas.openxmlformats.org/officeDocument/2006/relationships/image" Target="../media/image4.png"/><Relationship Id="rId1" Type="http://schemas.microsoft.com/office/2007/relationships/media" Target="../media/media56.wav"/><Relationship Id="rId2" Type="http://schemas.openxmlformats.org/officeDocument/2006/relationships/audio" Target="../media/media56.wav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54.png"/><Relationship Id="rId5" Type="http://schemas.openxmlformats.org/officeDocument/2006/relationships/image" Target="../media/image1.jpeg"/><Relationship Id="rId6" Type="http://schemas.openxmlformats.org/officeDocument/2006/relationships/image" Target="../media/image4.png"/><Relationship Id="rId1" Type="http://schemas.microsoft.com/office/2007/relationships/media" Target="../media/media57.wav"/><Relationship Id="rId2" Type="http://schemas.openxmlformats.org/officeDocument/2006/relationships/audio" Target="../media/media57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51.png"/><Relationship Id="rId5" Type="http://schemas.openxmlformats.org/officeDocument/2006/relationships/image" Target="../media/image1.jpeg"/><Relationship Id="rId6" Type="http://schemas.openxmlformats.org/officeDocument/2006/relationships/image" Target="../media/image4.png"/><Relationship Id="rId1" Type="http://schemas.microsoft.com/office/2007/relationships/media" Target="../media/media58.wav"/><Relationship Id="rId2" Type="http://schemas.openxmlformats.org/officeDocument/2006/relationships/audio" Target="../media/media58.wav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55.png"/><Relationship Id="rId5" Type="http://schemas.openxmlformats.org/officeDocument/2006/relationships/image" Target="../media/image1.jpeg"/><Relationship Id="rId6" Type="http://schemas.openxmlformats.org/officeDocument/2006/relationships/image" Target="../media/image4.png"/><Relationship Id="rId1" Type="http://schemas.microsoft.com/office/2007/relationships/media" Target="../media/media59.wav"/><Relationship Id="rId2" Type="http://schemas.openxmlformats.org/officeDocument/2006/relationships/audio" Target="../media/media59.wav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46.png"/><Relationship Id="rId5" Type="http://schemas.openxmlformats.org/officeDocument/2006/relationships/image" Target="../media/image1.jpeg"/><Relationship Id="rId6" Type="http://schemas.openxmlformats.org/officeDocument/2006/relationships/image" Target="../media/image4.png"/><Relationship Id="rId1" Type="http://schemas.microsoft.com/office/2007/relationships/media" Target="../media/media60.wav"/><Relationship Id="rId2" Type="http://schemas.openxmlformats.org/officeDocument/2006/relationships/audio" Target="../media/media60.wav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56.png"/><Relationship Id="rId5" Type="http://schemas.openxmlformats.org/officeDocument/2006/relationships/image" Target="../media/image1.jpeg"/><Relationship Id="rId6" Type="http://schemas.openxmlformats.org/officeDocument/2006/relationships/image" Target="../media/image4.png"/><Relationship Id="rId1" Type="http://schemas.microsoft.com/office/2007/relationships/media" Target="../media/media61.wav"/><Relationship Id="rId2" Type="http://schemas.openxmlformats.org/officeDocument/2006/relationships/audio" Target="../media/media61.wav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57.png"/><Relationship Id="rId5" Type="http://schemas.openxmlformats.org/officeDocument/2006/relationships/image" Target="../media/image1.jpeg"/><Relationship Id="rId6" Type="http://schemas.openxmlformats.org/officeDocument/2006/relationships/image" Target="../media/image4.png"/><Relationship Id="rId1" Type="http://schemas.microsoft.com/office/2007/relationships/media" Target="../media/media62.wav"/><Relationship Id="rId2" Type="http://schemas.openxmlformats.org/officeDocument/2006/relationships/audio" Target="../media/media62.wav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58.png"/><Relationship Id="rId5" Type="http://schemas.openxmlformats.org/officeDocument/2006/relationships/image" Target="../media/image1.jpeg"/><Relationship Id="rId6" Type="http://schemas.openxmlformats.org/officeDocument/2006/relationships/image" Target="../media/image4.png"/><Relationship Id="rId1" Type="http://schemas.microsoft.com/office/2007/relationships/media" Target="../media/media63.wav"/><Relationship Id="rId2" Type="http://schemas.openxmlformats.org/officeDocument/2006/relationships/audio" Target="../media/media63.wav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59.png"/><Relationship Id="rId5" Type="http://schemas.openxmlformats.org/officeDocument/2006/relationships/image" Target="../media/image1.jpeg"/><Relationship Id="rId6" Type="http://schemas.openxmlformats.org/officeDocument/2006/relationships/image" Target="../media/image4.png"/><Relationship Id="rId1" Type="http://schemas.microsoft.com/office/2007/relationships/media" Target="../media/media64.wav"/><Relationship Id="rId2" Type="http://schemas.openxmlformats.org/officeDocument/2006/relationships/audio" Target="../media/media64.wav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60.jpg"/><Relationship Id="rId5" Type="http://schemas.openxmlformats.org/officeDocument/2006/relationships/image" Target="../media/image1.jpeg"/><Relationship Id="rId6" Type="http://schemas.openxmlformats.org/officeDocument/2006/relationships/image" Target="../media/image4.png"/><Relationship Id="rId1" Type="http://schemas.microsoft.com/office/2007/relationships/media" Target="../media/media65.wav"/><Relationship Id="rId2" Type="http://schemas.openxmlformats.org/officeDocument/2006/relationships/audio" Target="../media/media65.wav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61.JPG"/><Relationship Id="rId5" Type="http://schemas.openxmlformats.org/officeDocument/2006/relationships/image" Target="../media/image1.jpeg"/><Relationship Id="rId6" Type="http://schemas.openxmlformats.org/officeDocument/2006/relationships/image" Target="../media/image4.png"/><Relationship Id="rId1" Type="http://schemas.microsoft.com/office/2007/relationships/media" Target="../media/media66.wav"/><Relationship Id="rId2" Type="http://schemas.openxmlformats.org/officeDocument/2006/relationships/audio" Target="../media/media66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 smtClean="0"/>
              <a:t>Farolito</a:t>
            </a:r>
            <a:r>
              <a:rPr lang="en-GB" dirty="0" smtClean="0"/>
              <a:t> Spanish</a:t>
            </a:r>
            <a:br>
              <a:rPr lang="en-GB" dirty="0" smtClean="0"/>
            </a:br>
            <a:r>
              <a:rPr lang="en-GB" dirty="0" err="1" smtClean="0"/>
              <a:t>Principiantes</a:t>
            </a:r>
            <a:r>
              <a:rPr lang="en-GB" dirty="0" smtClean="0"/>
              <a:t> 3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Unidad</a:t>
            </a:r>
            <a:r>
              <a:rPr lang="en-GB" dirty="0" smtClean="0"/>
              <a:t> 7 - ¡A comer!</a:t>
            </a:r>
          </a:p>
          <a:p>
            <a:endParaRPr lang="en-GB" dirty="0"/>
          </a:p>
          <a:p>
            <a:pPr lvl="0"/>
            <a:r>
              <a:rPr lang="en-GB" sz="1600">
                <a:solidFill>
                  <a:prstClr val="black">
                    <a:tint val="75000"/>
                  </a:prstClr>
                </a:solidFill>
              </a:rPr>
              <a:t>Click and wait until you hear the full sentence</a:t>
            </a:r>
          </a:p>
          <a:p>
            <a:endParaRPr lang="en-GB" dirty="0"/>
          </a:p>
        </p:txBody>
      </p:sp>
      <p:sp>
        <p:nvSpPr>
          <p:cNvPr id="5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err="1" smtClean="0"/>
              <a:t>Farolito</a:t>
            </a:r>
            <a:r>
              <a:rPr lang="en-US" dirty="0" smtClean="0"/>
              <a:t> Spanish Language School</a:t>
            </a:r>
            <a:endParaRPr lang="en-GB" dirty="0"/>
          </a:p>
        </p:txBody>
      </p:sp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274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1389" y="675831"/>
            <a:ext cx="3858885" cy="802387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el </a:t>
            </a:r>
            <a:r>
              <a:rPr lang="en-GB" dirty="0" err="1" smtClean="0"/>
              <a:t>desayuno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pic>
        <p:nvPicPr>
          <p:cNvPr id="4" name="Content Placeholder 3" descr="desayunar.png"/>
          <p:cNvPicPr>
            <a:picLocks noGrp="1" noChangeAspect="1"/>
          </p:cNvPicPr>
          <p:nvPr>
            <p:ph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-1094936" y="2325809"/>
            <a:ext cx="5922851" cy="3257340"/>
          </a:xfrm>
        </p:spPr>
      </p:pic>
      <p:pic>
        <p:nvPicPr>
          <p:cNvPr id="5" name="Picture 4" descr="desayuno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915" y="2220790"/>
            <a:ext cx="3362359" cy="3362359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66976" y="1"/>
            <a:ext cx="1077024" cy="107702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56633" y="183255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126699" y="337574"/>
            <a:ext cx="2514600" cy="9193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err="1"/>
              <a:t>d</a:t>
            </a:r>
            <a:r>
              <a:rPr lang="en-GB" dirty="0" err="1" smtClean="0"/>
              <a:t>esayunar</a:t>
            </a:r>
            <a:endParaRPr lang="en-GB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32079" y="1275999"/>
            <a:ext cx="8229600" cy="8031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err="1" smtClean="0"/>
              <a:t>Yo</a:t>
            </a:r>
            <a:r>
              <a:rPr lang="en-GB" dirty="0" smtClean="0"/>
              <a:t> </a:t>
            </a:r>
            <a:r>
              <a:rPr lang="en-GB" dirty="0" err="1" smtClean="0"/>
              <a:t>desayuno</a:t>
            </a:r>
            <a:r>
              <a:rPr lang="en-GB" dirty="0" smtClean="0"/>
              <a:t> a </a:t>
            </a:r>
            <a:r>
              <a:rPr lang="en-GB" dirty="0" err="1" smtClean="0"/>
              <a:t>las</a:t>
            </a:r>
            <a:r>
              <a:rPr lang="en-GB" dirty="0" smtClean="0"/>
              <a:t> 8 de la </a:t>
            </a:r>
            <a:r>
              <a:rPr lang="en-GB" dirty="0" err="1" smtClean="0"/>
              <a:t>mañana</a:t>
            </a:r>
            <a:endParaRPr lang="en-GB" dirty="0"/>
          </a:p>
        </p:txBody>
      </p:sp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16453" y="122846"/>
            <a:ext cx="610246" cy="610246"/>
          </a:xfrm>
          <a:prstGeom prst="rect">
            <a:avLst/>
          </a:prstGeom>
        </p:spPr>
      </p:pic>
      <p:pic>
        <p:nvPicPr>
          <p:cNvPr id="12" name="Sound 11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308151" y="135020"/>
            <a:ext cx="610246" cy="610246"/>
          </a:xfrm>
          <a:prstGeom prst="rect">
            <a:avLst/>
          </a:prstGeom>
        </p:spPr>
      </p:pic>
      <p:pic>
        <p:nvPicPr>
          <p:cNvPr id="13" name="Sound 12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162979" y="903408"/>
            <a:ext cx="574810" cy="574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015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96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43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356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196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243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356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2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52723"/>
            <a:ext cx="4251322" cy="865219"/>
          </a:xfrm>
        </p:spPr>
        <p:txBody>
          <a:bodyPr>
            <a:normAutofit/>
          </a:bodyPr>
          <a:lstStyle/>
          <a:p>
            <a:r>
              <a:rPr lang="en-GB" dirty="0" smtClean="0"/>
              <a:t>comer/</a:t>
            </a:r>
            <a:r>
              <a:rPr lang="en-GB" dirty="0" err="1" smtClean="0"/>
              <a:t>almorzar</a:t>
            </a:r>
            <a:endParaRPr lang="en-GB" dirty="0"/>
          </a:p>
        </p:txBody>
      </p:sp>
      <p:pic>
        <p:nvPicPr>
          <p:cNvPr id="4" name="Content Placeholder 3" descr="comer_1.png"/>
          <p:cNvPicPr>
            <a:picLocks noGrp="1" noChangeAspect="1"/>
          </p:cNvPicPr>
          <p:nvPr>
            <p:ph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-973991" y="2968395"/>
            <a:ext cx="5666306" cy="3116250"/>
          </a:xfrm>
        </p:spPr>
      </p:pic>
      <p:pic>
        <p:nvPicPr>
          <p:cNvPr id="5" name="Picture 4" descr="comida_1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883" y="2823304"/>
            <a:ext cx="3261341" cy="3261341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97224" y="1"/>
            <a:ext cx="846775" cy="846775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004220" y="809267"/>
            <a:ext cx="5437925" cy="11283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/>
              <a:t>la comida/el </a:t>
            </a:r>
            <a:r>
              <a:rPr lang="en-GB" dirty="0" err="1" smtClean="0"/>
              <a:t>almuerzo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577515" y="1302559"/>
            <a:ext cx="8229600" cy="12700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err="1" smtClean="0"/>
              <a:t>Yo</a:t>
            </a:r>
            <a:r>
              <a:rPr lang="en-GB" dirty="0" smtClean="0"/>
              <a:t> </a:t>
            </a:r>
            <a:r>
              <a:rPr lang="en-GB" dirty="0" err="1" smtClean="0"/>
              <a:t>almuerzo</a:t>
            </a:r>
            <a:r>
              <a:rPr lang="en-GB" dirty="0" smtClean="0"/>
              <a:t> </a:t>
            </a:r>
            <a:r>
              <a:rPr lang="en-GB" dirty="0" err="1" smtClean="0"/>
              <a:t>sobre</a:t>
            </a:r>
            <a:r>
              <a:rPr lang="en-GB" dirty="0" smtClean="0"/>
              <a:t> </a:t>
            </a:r>
            <a:r>
              <a:rPr lang="en-GB" dirty="0" err="1" smtClean="0"/>
              <a:t>las</a:t>
            </a:r>
            <a:r>
              <a:rPr lang="en-GB" dirty="0" smtClean="0"/>
              <a:t> 2 de la </a:t>
            </a:r>
            <a:r>
              <a:rPr lang="en-GB" dirty="0" err="1" smtClean="0"/>
              <a:t>tarde</a:t>
            </a:r>
            <a:endParaRPr lang="en-GB" dirty="0"/>
          </a:p>
        </p:txBody>
      </p:sp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73981" y="239708"/>
            <a:ext cx="607068" cy="607068"/>
          </a:xfrm>
          <a:prstGeom prst="rect">
            <a:avLst/>
          </a:prstGeom>
        </p:spPr>
      </p:pic>
      <p:pic>
        <p:nvPicPr>
          <p:cNvPr id="11" name="Sound 10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352448" y="239708"/>
            <a:ext cx="607068" cy="607068"/>
          </a:xfrm>
          <a:prstGeom prst="rect">
            <a:avLst/>
          </a:prstGeom>
        </p:spPr>
      </p:pic>
      <p:pic>
        <p:nvPicPr>
          <p:cNvPr id="12" name="Sound 11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269106" y="2269070"/>
            <a:ext cx="607068" cy="607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750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79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380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550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279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380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550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2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99271"/>
            <a:ext cx="3405903" cy="1207220"/>
          </a:xfrm>
        </p:spPr>
        <p:txBody>
          <a:bodyPr>
            <a:normAutofit/>
          </a:bodyPr>
          <a:lstStyle/>
          <a:p>
            <a:r>
              <a:rPr lang="en-GB" dirty="0" err="1" smtClean="0"/>
              <a:t>merendar</a:t>
            </a:r>
            <a:endParaRPr lang="en-GB" dirty="0"/>
          </a:p>
        </p:txBody>
      </p:sp>
      <p:pic>
        <p:nvPicPr>
          <p:cNvPr id="4" name="Content Placeholder 3" descr="merendar.png"/>
          <p:cNvPicPr>
            <a:picLocks noGrp="1" noChangeAspect="1"/>
          </p:cNvPicPr>
          <p:nvPr>
            <p:ph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-611154" y="2539831"/>
            <a:ext cx="5534061" cy="3043520"/>
          </a:xfrm>
        </p:spPr>
      </p:pic>
      <p:pic>
        <p:nvPicPr>
          <p:cNvPr id="5" name="Picture 4" descr="merienda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0193" y="2539831"/>
            <a:ext cx="3225125" cy="3225125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95576" y="1"/>
            <a:ext cx="948424" cy="948424"/>
          </a:xfrm>
          <a:prstGeom prst="rect">
            <a:avLst/>
          </a:prstGeom>
        </p:spPr>
      </p:pic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57200" y="274637"/>
            <a:ext cx="673788" cy="673788"/>
          </a:xfrm>
          <a:prstGeom prst="rect">
            <a:avLst/>
          </a:prstGeom>
        </p:spPr>
      </p:pic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317168" y="274637"/>
            <a:ext cx="589427" cy="589427"/>
          </a:xfrm>
          <a:prstGeom prst="rect">
            <a:avLst/>
          </a:prstGeom>
        </p:spPr>
      </p:pic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471868" y="2418571"/>
            <a:ext cx="624709" cy="624709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457200" y="1429221"/>
            <a:ext cx="8229600" cy="11395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err="1" smtClean="0"/>
              <a:t>Siempre</a:t>
            </a:r>
            <a:r>
              <a:rPr lang="en-GB" dirty="0" smtClean="0"/>
              <a:t> </a:t>
            </a:r>
            <a:r>
              <a:rPr lang="en-GB" dirty="0" err="1" smtClean="0"/>
              <a:t>meriendo</a:t>
            </a:r>
            <a:r>
              <a:rPr lang="en-GB" dirty="0" smtClean="0"/>
              <a:t> un </a:t>
            </a:r>
            <a:r>
              <a:rPr lang="en-GB" dirty="0" err="1" smtClean="0"/>
              <a:t>bocadillo</a:t>
            </a:r>
            <a:endParaRPr lang="en-GB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789673" y="427038"/>
            <a:ext cx="3405903" cy="1207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l</a:t>
            </a:r>
            <a:r>
              <a:rPr lang="en-GB" dirty="0" smtClean="0"/>
              <a:t>a </a:t>
            </a:r>
            <a:r>
              <a:rPr lang="en-GB" dirty="0" err="1" smtClean="0"/>
              <a:t>merienda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5388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5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34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276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15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234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276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2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9287" y="817415"/>
            <a:ext cx="2667000" cy="1108372"/>
          </a:xfrm>
        </p:spPr>
        <p:txBody>
          <a:bodyPr>
            <a:normAutofit/>
          </a:bodyPr>
          <a:lstStyle/>
          <a:p>
            <a:r>
              <a:rPr lang="en-GB" dirty="0"/>
              <a:t>l</a:t>
            </a:r>
            <a:r>
              <a:rPr lang="en-GB" dirty="0" smtClean="0"/>
              <a:t>a </a:t>
            </a:r>
            <a:r>
              <a:rPr lang="en-GB" dirty="0" err="1" smtClean="0"/>
              <a:t>cena</a:t>
            </a:r>
            <a:endParaRPr lang="en-GB" dirty="0"/>
          </a:p>
        </p:txBody>
      </p:sp>
      <p:pic>
        <p:nvPicPr>
          <p:cNvPr id="4" name="Content Placeholder 3" descr="cenar.png"/>
          <p:cNvPicPr>
            <a:picLocks noGrp="1" noChangeAspect="1"/>
          </p:cNvPicPr>
          <p:nvPr>
            <p:ph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-530523" y="2507210"/>
            <a:ext cx="5116564" cy="2813913"/>
          </a:xfrm>
        </p:spPr>
      </p:pic>
      <p:pic>
        <p:nvPicPr>
          <p:cNvPr id="5" name="Picture 4" descr="cena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9287" y="2507210"/>
            <a:ext cx="2878380" cy="287838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06400" y="274637"/>
            <a:ext cx="812800" cy="812800"/>
          </a:xfrm>
          <a:prstGeom prst="rect">
            <a:avLst/>
          </a:prstGeom>
        </p:spPr>
      </p:pic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990559" y="274637"/>
            <a:ext cx="675728" cy="675728"/>
          </a:xfrm>
          <a:prstGeom prst="rect">
            <a:avLst/>
          </a:prstGeom>
        </p:spPr>
      </p:pic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295819" y="2293350"/>
            <a:ext cx="580444" cy="580444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184874" y="1454252"/>
            <a:ext cx="8229600" cy="8390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/>
              <a:t>Hoy </a:t>
            </a:r>
            <a:r>
              <a:rPr lang="en-GB" dirty="0" err="1" smtClean="0"/>
              <a:t>ceno</a:t>
            </a:r>
            <a:r>
              <a:rPr lang="en-GB" dirty="0" smtClean="0"/>
              <a:t> en casa</a:t>
            </a:r>
            <a:endParaRPr lang="en-GB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644879" y="756788"/>
            <a:ext cx="2667000" cy="11083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err="1" smtClean="0"/>
              <a:t>cenar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6639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92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31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272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192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231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272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2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325563"/>
          </a:xfrm>
        </p:spPr>
        <p:txBody>
          <a:bodyPr>
            <a:normAutofit fontScale="90000"/>
          </a:bodyPr>
          <a:lstStyle/>
          <a:p>
            <a:r>
              <a:rPr lang="en-GB" dirty="0" err="1"/>
              <a:t>b</a:t>
            </a:r>
            <a:r>
              <a:rPr lang="en-GB" dirty="0" err="1" smtClean="0"/>
              <a:t>eber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Para </a:t>
            </a:r>
            <a:r>
              <a:rPr lang="en-GB" dirty="0" err="1" smtClean="0"/>
              <a:t>beber</a:t>
            </a:r>
            <a:r>
              <a:rPr lang="en-GB" dirty="0" smtClean="0"/>
              <a:t> </a:t>
            </a:r>
            <a:r>
              <a:rPr lang="en-GB" dirty="0" err="1" smtClean="0"/>
              <a:t>quiero</a:t>
            </a:r>
            <a:r>
              <a:rPr lang="en-GB" dirty="0" smtClean="0"/>
              <a:t> </a:t>
            </a:r>
            <a:r>
              <a:rPr lang="en-GB" dirty="0" err="1" smtClean="0"/>
              <a:t>agua</a:t>
            </a:r>
            <a:endParaRPr lang="en-GB" dirty="0"/>
          </a:p>
        </p:txBody>
      </p:sp>
      <p:pic>
        <p:nvPicPr>
          <p:cNvPr id="4" name="Content Placeholder 3" descr="beber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235775" y="27463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276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81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481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l</a:t>
            </a:r>
            <a:r>
              <a:rPr lang="en-GB" dirty="0" err="1" smtClean="0"/>
              <a:t>as</a:t>
            </a:r>
            <a:r>
              <a:rPr lang="en-GB" dirty="0" smtClean="0"/>
              <a:t> </a:t>
            </a:r>
            <a:r>
              <a:rPr lang="en-GB" dirty="0" err="1" smtClean="0"/>
              <a:t>bebidas</a:t>
            </a:r>
            <a:endParaRPr lang="en-GB" dirty="0"/>
          </a:p>
        </p:txBody>
      </p:sp>
      <p:pic>
        <p:nvPicPr>
          <p:cNvPr id="6" name="Content Placeholder 5" descr=":::::::Applications:ARASAAC Color:Pictogramas_Color_completo:café_1.png"/>
          <p:cNvPicPr>
            <a:picLocks noGrp="1"/>
          </p:cNvPicPr>
          <p:nvPr>
            <p:ph idx="1"/>
          </p:nvPr>
        </p:nvPicPr>
        <p:blipFill>
          <a:blip r:embed="rId20"/>
          <a:srcRect l="-40915" r="-40915"/>
          <a:stretch>
            <a:fillRect/>
          </a:stretch>
        </p:blipFill>
        <p:spPr bwMode="auto">
          <a:xfrm>
            <a:off x="6027128" y="1632642"/>
            <a:ext cx="2659672" cy="1973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:::::::Applications:ARASAAC Color:Pictogramas_Color_completo:agua.png"/>
          <p:cNvPicPr/>
          <p:nvPr/>
        </p:nvPicPr>
        <p:blipFill>
          <a:blip r:embed="rId21"/>
          <a:srcRect/>
          <a:stretch>
            <a:fillRect/>
          </a:stretch>
        </p:blipFill>
        <p:spPr bwMode="auto">
          <a:xfrm>
            <a:off x="4572000" y="3896502"/>
            <a:ext cx="152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:::::::Applications:ARASAAC Color:Pictogramas_Color_completo:zumo de naranja.png"/>
          <p:cNvPicPr/>
          <p:nvPr/>
        </p:nvPicPr>
        <p:blipFill>
          <a:blip r:embed="rId22"/>
          <a:srcRect/>
          <a:stretch>
            <a:fillRect/>
          </a:stretch>
        </p:blipFill>
        <p:spPr bwMode="auto">
          <a:xfrm>
            <a:off x="2693894" y="1867479"/>
            <a:ext cx="1740782" cy="17390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:::::::Applications:ARASAAC Color:Pictogramas_Color_completo:cerveza_1.png"/>
          <p:cNvPicPr/>
          <p:nvPr/>
        </p:nvPicPr>
        <p:blipFill>
          <a:blip r:embed="rId23"/>
          <a:srcRect/>
          <a:stretch>
            <a:fillRect/>
          </a:stretch>
        </p:blipFill>
        <p:spPr bwMode="auto">
          <a:xfrm>
            <a:off x="2693894" y="3896502"/>
            <a:ext cx="152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:::::::Applications:ARASAAC Color:Pictogramas_Color_completo:vino tinto.png"/>
          <p:cNvPicPr/>
          <p:nvPr/>
        </p:nvPicPr>
        <p:blipFill>
          <a:blip r:embed="rId24"/>
          <a:srcRect/>
          <a:stretch>
            <a:fillRect/>
          </a:stretch>
        </p:blipFill>
        <p:spPr bwMode="auto">
          <a:xfrm>
            <a:off x="457200" y="3896502"/>
            <a:ext cx="152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:::::::Applications:ARASAAC Color:Pictogramas_Color_completo:tazón.png"/>
          <p:cNvPicPr/>
          <p:nvPr/>
        </p:nvPicPr>
        <p:blipFill>
          <a:blip r:embed="rId25"/>
          <a:srcRect/>
          <a:stretch>
            <a:fillRect/>
          </a:stretch>
        </p:blipFill>
        <p:spPr bwMode="auto">
          <a:xfrm>
            <a:off x="4966753" y="2308106"/>
            <a:ext cx="1342582" cy="1298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:::::::Applications:ARASAAC Color:Pictogramas_Color_completo:leche.png"/>
          <p:cNvPicPr/>
          <p:nvPr/>
        </p:nvPicPr>
        <p:blipFill>
          <a:blip r:embed="rId26"/>
          <a:srcRect/>
          <a:stretch>
            <a:fillRect/>
          </a:stretch>
        </p:blipFill>
        <p:spPr bwMode="auto">
          <a:xfrm>
            <a:off x="645254" y="2082483"/>
            <a:ext cx="152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:::::::Applications:ARASAAC Color:Pictogramas_Color_completo:gaseosa.png"/>
          <p:cNvPicPr/>
          <p:nvPr/>
        </p:nvPicPr>
        <p:blipFill>
          <a:blip r:embed="rId27"/>
          <a:srcRect/>
          <a:stretch>
            <a:fillRect/>
          </a:stretch>
        </p:blipFill>
        <p:spPr bwMode="auto">
          <a:xfrm>
            <a:off x="6551436" y="3896502"/>
            <a:ext cx="152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14" name="Picture 13" descr="Farolito_Full Colour_46.jp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6309335" y="274638"/>
            <a:ext cx="676002" cy="676002"/>
          </a:xfrm>
          <a:prstGeom prst="rect">
            <a:avLst/>
          </a:prstGeom>
        </p:spPr>
      </p:pic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53938" y="1495306"/>
            <a:ext cx="597716" cy="597716"/>
          </a:xfrm>
          <a:prstGeom prst="rect">
            <a:avLst/>
          </a:prstGeom>
        </p:spPr>
      </p:pic>
      <p:pic>
        <p:nvPicPr>
          <p:cNvPr id="15" name="Sound 14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2443353" y="1461079"/>
            <a:ext cx="621404" cy="621404"/>
          </a:xfrm>
          <a:prstGeom prst="rect">
            <a:avLst/>
          </a:prstGeom>
        </p:spPr>
      </p:pic>
      <p:pic>
        <p:nvPicPr>
          <p:cNvPr id="16" name="Sound 15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434676" y="1547922"/>
            <a:ext cx="532077" cy="532077"/>
          </a:xfrm>
          <a:prstGeom prst="rect">
            <a:avLst/>
          </a:prstGeom>
        </p:spPr>
      </p:pic>
      <p:pic>
        <p:nvPicPr>
          <p:cNvPr id="17" name="Sound 16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6271280" y="1495306"/>
            <a:ext cx="584693" cy="584693"/>
          </a:xfrm>
          <a:prstGeom prst="rect">
            <a:avLst/>
          </a:prstGeom>
        </p:spPr>
      </p:pic>
      <p:pic>
        <p:nvPicPr>
          <p:cNvPr id="18" name="Sound 17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238854" y="5318058"/>
            <a:ext cx="572574" cy="572574"/>
          </a:xfrm>
          <a:prstGeom prst="rect">
            <a:avLst/>
          </a:prstGeom>
        </p:spPr>
      </p:pic>
      <p:pic>
        <p:nvPicPr>
          <p:cNvPr id="19" name="Sound 18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2311400" y="5249167"/>
            <a:ext cx="641465" cy="641465"/>
          </a:xfrm>
          <a:prstGeom prst="rect">
            <a:avLst/>
          </a:prstGeom>
        </p:spPr>
      </p:pic>
      <p:pic>
        <p:nvPicPr>
          <p:cNvPr id="20" name="Sound 19">
            <a:hlinkClick r:id="" action="ppaction://media"/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284218" y="5249167"/>
            <a:ext cx="682535" cy="682535"/>
          </a:xfrm>
          <a:prstGeom prst="rect">
            <a:avLst/>
          </a:prstGeom>
        </p:spPr>
      </p:pic>
      <p:pic>
        <p:nvPicPr>
          <p:cNvPr id="21" name="Sound 20">
            <a:hlinkClick r:id="" action="ppaction://media"/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6337986" y="5249167"/>
            <a:ext cx="641465" cy="641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463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5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50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561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240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240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257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8" dur="277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8" dur="2495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8" dur="3493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7" dur="25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9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3" dur="250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0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>
                      <p:stCondLst>
                        <p:cond delay="0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9" dur="561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1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1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2" fill="hold">
                      <p:stCondLst>
                        <p:cond delay="0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5" dur="240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1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1" dur="240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1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7" dur="257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1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12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0" fill="hold">
                      <p:stCondLst>
                        <p:cond delay="0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3" dur="277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1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13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6" fill="hold">
                      <p:stCondLst>
                        <p:cond delay="0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9" dur="2495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1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14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2" fill="hold">
                      <p:stCondLst>
                        <p:cond delay="0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5" dur="3493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1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</a:t>
            </a:r>
            <a:r>
              <a:rPr lang="en-GB" dirty="0" smtClean="0"/>
              <a:t>l </a:t>
            </a:r>
            <a:r>
              <a:rPr lang="en-GB" dirty="0" err="1" smtClean="0"/>
              <a:t>bocadillo</a:t>
            </a:r>
            <a:endParaRPr lang="en-GB" dirty="0"/>
          </a:p>
        </p:txBody>
      </p:sp>
      <p:pic>
        <p:nvPicPr>
          <p:cNvPr id="6" name="Content Placeholder 5" descr="bocadillo_1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02" b="22502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218379" y="43073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89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07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07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</a:t>
            </a:r>
            <a:r>
              <a:rPr lang="en-GB" dirty="0" smtClean="0"/>
              <a:t>a carne</a:t>
            </a:r>
            <a:endParaRPr lang="en-GB" dirty="0"/>
          </a:p>
        </p:txBody>
      </p:sp>
      <p:pic>
        <p:nvPicPr>
          <p:cNvPr id="4" name="Content Placeholder 3" descr="carne_5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94294" y="27463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461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47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47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</a:t>
            </a:r>
            <a:r>
              <a:rPr lang="en-GB" dirty="0" smtClean="0"/>
              <a:t>l </a:t>
            </a:r>
            <a:r>
              <a:rPr lang="en-GB" dirty="0" err="1" smtClean="0"/>
              <a:t>pescado</a:t>
            </a:r>
            <a:endParaRPr lang="en-GB" dirty="0"/>
          </a:p>
        </p:txBody>
      </p:sp>
      <p:pic>
        <p:nvPicPr>
          <p:cNvPr id="4" name="Content Placeholder 3" descr="pescado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19800" y="27463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66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35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35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</a:t>
            </a:r>
            <a:r>
              <a:rPr lang="en-GB" dirty="0" smtClean="0"/>
              <a:t>l </a:t>
            </a:r>
            <a:r>
              <a:rPr lang="en-GB" dirty="0" err="1" smtClean="0"/>
              <a:t>embutido</a:t>
            </a:r>
            <a:endParaRPr lang="en-GB" dirty="0"/>
          </a:p>
        </p:txBody>
      </p:sp>
      <p:pic>
        <p:nvPicPr>
          <p:cNvPr id="4" name="Content Placeholder 3" descr="embutido_1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282369" y="27463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754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49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49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l</a:t>
            </a:r>
            <a:r>
              <a:rPr lang="en-GB" dirty="0" err="1" smtClean="0"/>
              <a:t>as</a:t>
            </a:r>
            <a:r>
              <a:rPr lang="en-GB" dirty="0" smtClean="0"/>
              <a:t> </a:t>
            </a:r>
            <a:r>
              <a:rPr lang="en-GB" dirty="0" err="1" smtClean="0"/>
              <a:t>verduras</a:t>
            </a:r>
            <a:endParaRPr lang="en-GB" dirty="0"/>
          </a:p>
        </p:txBody>
      </p:sp>
      <p:pic>
        <p:nvPicPr>
          <p:cNvPr id="4" name="Content Placeholder 3" descr="lechuga.png"/>
          <p:cNvPicPr>
            <a:picLocks noGrp="1" noChangeAspect="1"/>
          </p:cNvPicPr>
          <p:nvPr>
            <p:ph idx="1"/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0" y="1674495"/>
            <a:ext cx="3401502" cy="1870695"/>
          </a:xfrm>
        </p:spPr>
      </p:pic>
      <p:pic>
        <p:nvPicPr>
          <p:cNvPr id="6" name="Picture 5" descr="tomate.png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4116" y="1417638"/>
            <a:ext cx="1870695" cy="1870695"/>
          </a:xfrm>
          <a:prstGeom prst="rect">
            <a:avLst/>
          </a:prstGeom>
        </p:spPr>
      </p:pic>
      <p:pic>
        <p:nvPicPr>
          <p:cNvPr id="7" name="Picture 6" descr="espárragos.png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7067" y="3732583"/>
            <a:ext cx="2132744" cy="2132744"/>
          </a:xfrm>
          <a:prstGeom prst="rect">
            <a:avLst/>
          </a:prstGeom>
        </p:spPr>
      </p:pic>
      <p:pic>
        <p:nvPicPr>
          <p:cNvPr id="8" name="Picture 7" descr=":::::::Applications:ARASAAC Color:Pictogramas_Color_completo:patata.png"/>
          <p:cNvPicPr/>
          <p:nvPr/>
        </p:nvPicPr>
        <p:blipFill>
          <a:blip r:embed="rId23"/>
          <a:srcRect/>
          <a:stretch>
            <a:fillRect/>
          </a:stretch>
        </p:blipFill>
        <p:spPr bwMode="auto">
          <a:xfrm>
            <a:off x="4902315" y="1674495"/>
            <a:ext cx="1878702" cy="161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Mac HD:Applications:ARASAAC Color:Pictogramas_Color_completo:pimiento rojo.png"/>
          <p:cNvPicPr/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5204" y="3959432"/>
            <a:ext cx="1635814" cy="1541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Mac HD:Applications:ARASAAC Color:Pictogramas_Color_completo:zanahoria.png"/>
          <p:cNvPicPr/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036" y="4140834"/>
            <a:ext cx="1369695" cy="1369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Mac HD:Applications:ARASAAC Color:Pictogramas_Color_completo:cebolla.png"/>
          <p:cNvPicPr/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017" y="1674495"/>
            <a:ext cx="1524000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 descr="Mac HD:Applications:ARASAAC Color:Pictogramas_Color_completo:ajos_1.png"/>
          <p:cNvPicPr/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6659" y="4219232"/>
            <a:ext cx="1282065" cy="128206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13" name="Picture 12" descr="Farolito_Full Colour_46.jp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6019800" y="274638"/>
            <a:ext cx="812800" cy="812800"/>
          </a:xfrm>
          <a:prstGeom prst="rect">
            <a:avLst/>
          </a:prstGeom>
        </p:spPr>
      </p:pic>
      <p:pic>
        <p:nvPicPr>
          <p:cNvPr id="14" name="Sound 1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396636" y="1417638"/>
            <a:ext cx="591189" cy="591189"/>
          </a:xfrm>
          <a:prstGeom prst="rect">
            <a:avLst/>
          </a:prstGeom>
        </p:spPr>
      </p:pic>
      <p:pic>
        <p:nvPicPr>
          <p:cNvPr id="15" name="Sound 14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2677716" y="1431632"/>
            <a:ext cx="577195" cy="577195"/>
          </a:xfrm>
          <a:prstGeom prst="rect">
            <a:avLst/>
          </a:prstGeom>
        </p:spPr>
      </p:pic>
      <p:pic>
        <p:nvPicPr>
          <p:cNvPr id="16" name="Sound 15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738804" y="1431632"/>
            <a:ext cx="577195" cy="577195"/>
          </a:xfrm>
          <a:prstGeom prst="rect">
            <a:avLst/>
          </a:prstGeom>
        </p:spPr>
      </p:pic>
      <p:pic>
        <p:nvPicPr>
          <p:cNvPr id="17" name="Sound 16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6966522" y="5510529"/>
            <a:ext cx="678878" cy="678878"/>
          </a:xfrm>
          <a:prstGeom prst="rect">
            <a:avLst/>
          </a:prstGeom>
        </p:spPr>
      </p:pic>
      <p:pic>
        <p:nvPicPr>
          <p:cNvPr id="18" name="Sound 17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565398" y="5493954"/>
            <a:ext cx="644037" cy="644037"/>
          </a:xfrm>
          <a:prstGeom prst="rect">
            <a:avLst/>
          </a:prstGeom>
        </p:spPr>
      </p:pic>
      <p:pic>
        <p:nvPicPr>
          <p:cNvPr id="19" name="Sound 18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2442292" y="5510528"/>
            <a:ext cx="744137" cy="744137"/>
          </a:xfrm>
          <a:prstGeom prst="rect">
            <a:avLst/>
          </a:prstGeom>
        </p:spPr>
      </p:pic>
      <p:pic>
        <p:nvPicPr>
          <p:cNvPr id="20" name="Sound 19">
            <a:hlinkClick r:id="" action="ppaction://media"/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6200982" y="1431632"/>
            <a:ext cx="580035" cy="580035"/>
          </a:xfrm>
          <a:prstGeom prst="rect">
            <a:avLst/>
          </a:prstGeom>
        </p:spPr>
      </p:pic>
      <p:pic>
        <p:nvPicPr>
          <p:cNvPr id="21" name="Sound 20">
            <a:hlinkClick r:id="" action="ppaction://media"/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973065" y="5510529"/>
            <a:ext cx="679546" cy="679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582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47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36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234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436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240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238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282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8" dur="282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8" dur="2808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9" dur="247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5" dur="236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0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1" dur="234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1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>
                      <p:stCondLst>
                        <p:cond delay="0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7" dur="436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1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3" dur="243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1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>
                      <p:stCondLst>
                        <p:cond delay="0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9" dur="238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1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13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2" fill="hold">
                      <p:stCondLst>
                        <p:cond delay="0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5" dur="282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1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1" dur="240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1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14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4" fill="hold">
                      <p:stCondLst>
                        <p:cond delay="0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7" dur="2808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1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l</a:t>
            </a:r>
            <a:r>
              <a:rPr lang="en-GB" dirty="0" err="1" smtClean="0"/>
              <a:t>as</a:t>
            </a:r>
            <a:r>
              <a:rPr lang="en-GB" dirty="0" smtClean="0"/>
              <a:t> </a:t>
            </a:r>
            <a:r>
              <a:rPr lang="en-GB" dirty="0" err="1" smtClean="0"/>
              <a:t>frutas</a:t>
            </a:r>
            <a:endParaRPr lang="en-GB" dirty="0"/>
          </a:p>
        </p:txBody>
      </p:sp>
      <p:pic>
        <p:nvPicPr>
          <p:cNvPr id="4" name="Content Placeholder 3" descr="frutas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19800" y="27463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362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62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62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</a:t>
            </a:r>
            <a:r>
              <a:rPr lang="en-GB" dirty="0" smtClean="0"/>
              <a:t>os </a:t>
            </a:r>
            <a:r>
              <a:rPr lang="en-GB" dirty="0" err="1" smtClean="0"/>
              <a:t>frutos</a:t>
            </a:r>
            <a:r>
              <a:rPr lang="en-GB" dirty="0" smtClean="0"/>
              <a:t> </a:t>
            </a:r>
            <a:r>
              <a:rPr lang="en-GB" dirty="0" err="1" smtClean="0"/>
              <a:t>secos</a:t>
            </a:r>
            <a:endParaRPr lang="en-GB" dirty="0"/>
          </a:p>
        </p:txBody>
      </p:sp>
      <p:pic>
        <p:nvPicPr>
          <p:cNvPr id="4" name="Content Placeholder 3" descr="frutos secos_2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599884" y="27463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398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92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92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yogur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951" y="3607714"/>
            <a:ext cx="2596370" cy="25963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</a:t>
            </a:r>
            <a:r>
              <a:rPr lang="en-GB" dirty="0" smtClean="0"/>
              <a:t>os </a:t>
            </a:r>
            <a:r>
              <a:rPr lang="en-GB" dirty="0" err="1" smtClean="0"/>
              <a:t>lácteos</a:t>
            </a:r>
            <a:endParaRPr lang="en-GB" dirty="0"/>
          </a:p>
        </p:txBody>
      </p:sp>
      <p:pic>
        <p:nvPicPr>
          <p:cNvPr id="4" name="Content Placeholder 3" descr="leche.png"/>
          <p:cNvPicPr>
            <a:picLocks noGrp="1" noChangeAspect="1"/>
          </p:cNvPicPr>
          <p:nvPr>
            <p:ph idx="1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457200" y="1600201"/>
            <a:ext cx="5043266" cy="2773602"/>
          </a:xfrm>
        </p:spPr>
      </p:pic>
      <p:pic>
        <p:nvPicPr>
          <p:cNvPr id="5" name="Picture 4" descr="quesitos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012" y="1741292"/>
            <a:ext cx="2132618" cy="2132618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7" name="Picture 6" descr="Farolito_Full Colour_46.jp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105321" y="274638"/>
            <a:ext cx="812800" cy="812800"/>
          </a:xfrm>
          <a:prstGeom prst="rect">
            <a:avLst/>
          </a:prstGeom>
        </p:spPr>
      </p:pic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64656" y="2431168"/>
            <a:ext cx="812800" cy="812800"/>
          </a:xfrm>
          <a:prstGeom prst="rect">
            <a:avLst/>
          </a:prstGeom>
        </p:spPr>
      </p:pic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171630" y="2616200"/>
            <a:ext cx="812800" cy="812800"/>
          </a:xfrm>
          <a:prstGeom prst="rect">
            <a:avLst/>
          </a:prstGeom>
        </p:spPr>
      </p:pic>
      <p:pic>
        <p:nvPicPr>
          <p:cNvPr id="11" name="Sound 10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124200" y="509261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47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05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35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316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227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305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235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316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5" dur="227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l</a:t>
            </a:r>
            <a:r>
              <a:rPr lang="en-GB" dirty="0" err="1" smtClean="0"/>
              <a:t>as</a:t>
            </a:r>
            <a:r>
              <a:rPr lang="en-GB" dirty="0" smtClean="0"/>
              <a:t> salsas</a:t>
            </a:r>
            <a:endParaRPr lang="en-GB" dirty="0"/>
          </a:p>
        </p:txBody>
      </p:sp>
      <p:pic>
        <p:nvPicPr>
          <p:cNvPr id="4" name="Content Placeholder 3" descr="salsa ketchup.png"/>
          <p:cNvPicPr>
            <a:picLocks noGrp="1" noChangeAspect="1"/>
          </p:cNvPicPr>
          <p:nvPr>
            <p:ph idx="1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-590996" y="2063783"/>
            <a:ext cx="6032799" cy="3317807"/>
          </a:xfrm>
        </p:spPr>
      </p:pic>
      <p:pic>
        <p:nvPicPr>
          <p:cNvPr id="5" name="Picture 4" descr="mayonesa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8048" y="1417638"/>
            <a:ext cx="2394643" cy="2394643"/>
          </a:xfrm>
          <a:prstGeom prst="rect">
            <a:avLst/>
          </a:prstGeom>
        </p:spPr>
      </p:pic>
      <p:pic>
        <p:nvPicPr>
          <p:cNvPr id="6" name="Picture 5" descr="salsa de tomate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4000" y="3123980"/>
            <a:ext cx="2556053" cy="2556053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7" name="Picture 6" descr="Farolito_Full Colour_46.jp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962691" y="413342"/>
            <a:ext cx="645127" cy="645127"/>
          </a:xfrm>
          <a:prstGeom prst="rect">
            <a:avLst/>
          </a:prstGeom>
        </p:spPr>
      </p:pic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84485" y="4414204"/>
            <a:ext cx="658214" cy="658214"/>
          </a:xfrm>
          <a:prstGeom prst="rect">
            <a:avLst/>
          </a:prstGeom>
        </p:spPr>
      </p:pic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161648" y="1417638"/>
            <a:ext cx="646145" cy="646145"/>
          </a:xfrm>
          <a:prstGeom prst="rect">
            <a:avLst/>
          </a:prstGeom>
        </p:spPr>
      </p:pic>
      <p:pic>
        <p:nvPicPr>
          <p:cNvPr id="11" name="Sound 10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366000" y="4414204"/>
            <a:ext cx="648808" cy="648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107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94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41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258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257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294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241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258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5" dur="257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</a:t>
            </a:r>
            <a:r>
              <a:rPr lang="en-GB" dirty="0" smtClean="0"/>
              <a:t>os </a:t>
            </a:r>
            <a:r>
              <a:rPr lang="en-GB" dirty="0" err="1" smtClean="0"/>
              <a:t>condimentos</a:t>
            </a:r>
            <a:endParaRPr lang="en-GB" dirty="0"/>
          </a:p>
        </p:txBody>
      </p:sp>
      <p:pic>
        <p:nvPicPr>
          <p:cNvPr id="4" name="Content Placeholder 3" descr="sal_1.png"/>
          <p:cNvPicPr>
            <a:picLocks noGrp="1" noChangeAspect="1"/>
          </p:cNvPicPr>
          <p:nvPr>
            <p:ph idx="1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457200" y="1402354"/>
            <a:ext cx="3357392" cy="1846436"/>
          </a:xfrm>
        </p:spPr>
      </p:pic>
      <p:pic>
        <p:nvPicPr>
          <p:cNvPr id="5" name="Picture 4" descr="aceite de oliva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3398" y="3248790"/>
            <a:ext cx="2737473" cy="2737473"/>
          </a:xfrm>
          <a:prstGeom prst="rect">
            <a:avLst/>
          </a:prstGeom>
        </p:spPr>
      </p:pic>
      <p:pic>
        <p:nvPicPr>
          <p:cNvPr id="6" name="Picture 5" descr="vinagre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4592" y="3248790"/>
            <a:ext cx="2737473" cy="2737473"/>
          </a:xfrm>
          <a:prstGeom prst="rect">
            <a:avLst/>
          </a:prstGeom>
        </p:spPr>
      </p:pic>
      <p:pic>
        <p:nvPicPr>
          <p:cNvPr id="7" name="Picture 6" descr="pimienta.pn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1419" y="1417638"/>
            <a:ext cx="2273847" cy="2273847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8" name="Picture 7" descr="Farolito_Full Colour_46.jp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6552065" y="235763"/>
            <a:ext cx="609669" cy="609669"/>
          </a:xfrm>
          <a:prstGeom prst="rect">
            <a:avLst/>
          </a:prstGeom>
        </p:spPr>
      </p:pic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2894798" y="1417638"/>
            <a:ext cx="633150" cy="633150"/>
          </a:xfrm>
          <a:prstGeom prst="rect">
            <a:avLst/>
          </a:prstGeom>
        </p:spPr>
      </p:pic>
      <p:pic>
        <p:nvPicPr>
          <p:cNvPr id="11" name="Sound 10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7665406" y="1824038"/>
            <a:ext cx="659860" cy="659860"/>
          </a:xfrm>
          <a:prstGeom prst="rect">
            <a:avLst/>
          </a:prstGeom>
        </p:spPr>
      </p:pic>
      <p:pic>
        <p:nvPicPr>
          <p:cNvPr id="12" name="Sound 11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713398" y="4849081"/>
            <a:ext cx="614039" cy="614039"/>
          </a:xfrm>
          <a:prstGeom prst="rect">
            <a:avLst/>
          </a:prstGeom>
        </p:spPr>
      </p:pic>
      <p:pic>
        <p:nvPicPr>
          <p:cNvPr id="13" name="Sound 12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6019800" y="5005636"/>
            <a:ext cx="665661" cy="665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596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98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21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238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31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241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298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3" dur="221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9" dur="238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5" dur="31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1" dur="241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8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d</a:t>
            </a:r>
            <a:r>
              <a:rPr lang="en-GB" dirty="0" err="1" smtClean="0"/>
              <a:t>esear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¿</a:t>
            </a:r>
            <a:r>
              <a:rPr lang="en-GB" dirty="0" err="1" smtClean="0"/>
              <a:t>Qué</a:t>
            </a:r>
            <a:r>
              <a:rPr lang="en-GB" dirty="0" smtClean="0"/>
              <a:t> </a:t>
            </a:r>
            <a:r>
              <a:rPr lang="en-GB" dirty="0" err="1" smtClean="0"/>
              <a:t>desea</a:t>
            </a:r>
            <a:r>
              <a:rPr lang="en-GB" dirty="0" smtClean="0"/>
              <a:t>?</a:t>
            </a:r>
            <a:endParaRPr lang="en-GB" dirty="0"/>
          </a:p>
        </p:txBody>
      </p:sp>
      <p:pic>
        <p:nvPicPr>
          <p:cNvPr id="4" name="Content Placeholder 3" descr="desear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-651469" y="1600200"/>
            <a:ext cx="4566823" cy="2511577"/>
          </a:xfrm>
        </p:spPr>
      </p:pic>
      <p:pic>
        <p:nvPicPr>
          <p:cNvPr id="3" name="Picture 2" descr="camarera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322" y="2168548"/>
            <a:ext cx="3886457" cy="3886457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218379" y="27463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194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380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380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h</a:t>
            </a:r>
            <a:r>
              <a:rPr lang="en-GB" dirty="0" err="1" smtClean="0"/>
              <a:t>acer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En casa </a:t>
            </a:r>
            <a:r>
              <a:rPr lang="en-GB" dirty="0" err="1" smtClean="0"/>
              <a:t>yo</a:t>
            </a:r>
            <a:r>
              <a:rPr lang="en-GB" dirty="0" smtClean="0"/>
              <a:t> </a:t>
            </a:r>
            <a:r>
              <a:rPr lang="en-GB" dirty="0" err="1" smtClean="0"/>
              <a:t>hago</a:t>
            </a:r>
            <a:r>
              <a:rPr lang="en-GB" dirty="0" smtClean="0"/>
              <a:t> la comida</a:t>
            </a:r>
            <a:endParaRPr lang="en-GB" dirty="0"/>
          </a:p>
        </p:txBody>
      </p:sp>
      <p:pic>
        <p:nvPicPr>
          <p:cNvPr id="4" name="Content Placeholder 3" descr="hacer_1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457200" y="1600201"/>
            <a:ext cx="4310276" cy="2370486"/>
          </a:xfrm>
        </p:spPr>
      </p:pic>
      <p:pic>
        <p:nvPicPr>
          <p:cNvPr id="5" name="Picture 4" descr="cocinar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2942" y="2801440"/>
            <a:ext cx="3059995" cy="3059995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76530" y="147091"/>
            <a:ext cx="667689" cy="667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676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484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484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t</a:t>
            </a:r>
            <a:r>
              <a:rPr lang="en-GB" dirty="0" err="1" smtClean="0"/>
              <a:t>raer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¿Me </a:t>
            </a:r>
            <a:r>
              <a:rPr lang="en-GB" dirty="0" err="1" smtClean="0"/>
              <a:t>trae</a:t>
            </a:r>
            <a:r>
              <a:rPr lang="en-GB" dirty="0" smtClean="0"/>
              <a:t> un </a:t>
            </a:r>
            <a:r>
              <a:rPr lang="en-GB" dirty="0" err="1" smtClean="0"/>
              <a:t>poco</a:t>
            </a:r>
            <a:r>
              <a:rPr lang="en-GB" dirty="0" smtClean="0"/>
              <a:t> </a:t>
            </a:r>
            <a:r>
              <a:rPr lang="en-GB" dirty="0" err="1" smtClean="0"/>
              <a:t>más</a:t>
            </a:r>
            <a:r>
              <a:rPr lang="en-GB" dirty="0" smtClean="0"/>
              <a:t> de pan </a:t>
            </a:r>
            <a:r>
              <a:rPr lang="en-GB" dirty="0" err="1" smtClean="0"/>
              <a:t>por</a:t>
            </a:r>
            <a:r>
              <a:rPr lang="en-GB" dirty="0" smtClean="0"/>
              <a:t> </a:t>
            </a:r>
            <a:r>
              <a:rPr lang="en-GB" dirty="0" err="1" smtClean="0"/>
              <a:t>favor</a:t>
            </a:r>
            <a:r>
              <a:rPr lang="en-GB" dirty="0" smtClean="0"/>
              <a:t>?</a:t>
            </a:r>
            <a:endParaRPr lang="en-GB" dirty="0"/>
          </a:p>
        </p:txBody>
      </p:sp>
      <p:pic>
        <p:nvPicPr>
          <p:cNvPr id="4" name="Content Placeholder 3" descr="traer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460220" y="2052472"/>
            <a:ext cx="8229600" cy="4525963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4866" y="1"/>
            <a:ext cx="829133" cy="829133"/>
          </a:xfrm>
          <a:prstGeom prst="rect">
            <a:avLst/>
          </a:prstGeom>
        </p:spPr>
      </p:pic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635893" y="1239672"/>
            <a:ext cx="812800" cy="812800"/>
          </a:xfrm>
          <a:prstGeom prst="rect">
            <a:avLst/>
          </a:prstGeom>
        </p:spPr>
      </p:pic>
      <p:pic>
        <p:nvPicPr>
          <p:cNvPr id="8" name="Picture 7" descr="pan_1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624" y="3073374"/>
            <a:ext cx="1524051" cy="1524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907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491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491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p</a:t>
            </a:r>
            <a:r>
              <a:rPr lang="en-GB" dirty="0" err="1" smtClean="0"/>
              <a:t>oner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¿</a:t>
            </a:r>
            <a:r>
              <a:rPr lang="en-GB" dirty="0" err="1" smtClean="0"/>
              <a:t>Qué</a:t>
            </a:r>
            <a:r>
              <a:rPr lang="en-GB" dirty="0" smtClean="0"/>
              <a:t> le </a:t>
            </a:r>
            <a:r>
              <a:rPr lang="en-GB" dirty="0" err="1" smtClean="0"/>
              <a:t>pongo</a:t>
            </a:r>
            <a:r>
              <a:rPr lang="en-GB" dirty="0" smtClean="0"/>
              <a:t>?</a:t>
            </a:r>
            <a:endParaRPr lang="en-GB" dirty="0"/>
          </a:p>
        </p:txBody>
      </p:sp>
      <p:pic>
        <p:nvPicPr>
          <p:cNvPr id="4" name="Content Placeholder 3" descr="poner la mesa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357551" y="27463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446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62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62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d</a:t>
            </a:r>
            <a:r>
              <a:rPr lang="en-GB" dirty="0" err="1" smtClean="0"/>
              <a:t>eber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¿</a:t>
            </a:r>
            <a:r>
              <a:rPr lang="en-GB" dirty="0" err="1" smtClean="0"/>
              <a:t>Qué</a:t>
            </a:r>
            <a:r>
              <a:rPr lang="en-GB" dirty="0" smtClean="0"/>
              <a:t> le </a:t>
            </a:r>
            <a:r>
              <a:rPr lang="en-GB" dirty="0" err="1" smtClean="0"/>
              <a:t>debo</a:t>
            </a:r>
            <a:r>
              <a:rPr lang="en-GB" dirty="0" smtClean="0"/>
              <a:t>?</a:t>
            </a:r>
            <a:endParaRPr lang="en-GB" dirty="0"/>
          </a:p>
        </p:txBody>
      </p:sp>
      <p:pic>
        <p:nvPicPr>
          <p:cNvPr id="4" name="Content Placeholder 3" descr="pagar_1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pic>
        <p:nvPicPr>
          <p:cNvPr id="5" name="Picture 4" descr="factura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2264" y="4295799"/>
            <a:ext cx="1830364" cy="1830364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6" name="Picture 5" descr="Farolito_Full Colour_46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287965" y="27463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57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39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39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2063431"/>
          </a:xfrm>
        </p:spPr>
        <p:txBody>
          <a:bodyPr>
            <a:normAutofit/>
          </a:bodyPr>
          <a:lstStyle/>
          <a:p>
            <a:r>
              <a:rPr lang="en-GB" dirty="0" err="1"/>
              <a:t>l</a:t>
            </a:r>
            <a:r>
              <a:rPr lang="en-GB" dirty="0" err="1" smtClean="0"/>
              <a:t>levar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¿El </a:t>
            </a:r>
            <a:r>
              <a:rPr lang="en-GB" dirty="0" err="1" smtClean="0"/>
              <a:t>pollo</a:t>
            </a:r>
            <a:r>
              <a:rPr lang="en-GB" dirty="0" smtClean="0"/>
              <a:t> </a:t>
            </a:r>
            <a:r>
              <a:rPr lang="en-GB" dirty="0" err="1" smtClean="0"/>
              <a:t>lleva</a:t>
            </a:r>
            <a:r>
              <a:rPr lang="en-GB" dirty="0" smtClean="0"/>
              <a:t> </a:t>
            </a:r>
            <a:r>
              <a:rPr lang="en-GB" dirty="0" err="1" smtClean="0"/>
              <a:t>patatas</a:t>
            </a:r>
            <a:r>
              <a:rPr lang="en-GB" dirty="0" smtClean="0"/>
              <a:t>?</a:t>
            </a:r>
            <a:endParaRPr lang="en-GB" dirty="0"/>
          </a:p>
        </p:txBody>
      </p:sp>
      <p:pic>
        <p:nvPicPr>
          <p:cNvPr id="3" name="Picture 2" descr="pollo asad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038" y="3204660"/>
            <a:ext cx="2479267" cy="247926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91995" y="3970628"/>
            <a:ext cx="8063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/>
              <a:t>+</a:t>
            </a:r>
          </a:p>
        </p:txBody>
      </p:sp>
      <p:pic>
        <p:nvPicPr>
          <p:cNvPr id="6" name="Picture 5" descr="patatas fritas_3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1295" y="3369907"/>
            <a:ext cx="1935131" cy="1935131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7" name="Picture 6" descr="Farolito_Full Colour_46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019800" y="48448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600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414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414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/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</a:t>
            </a:r>
            <a:r>
              <a:rPr lang="en-GB" dirty="0" smtClean="0"/>
              <a:t>l </a:t>
            </a:r>
            <a:r>
              <a:rPr lang="en-GB" dirty="0" err="1" smtClean="0"/>
              <a:t>menú</a:t>
            </a:r>
            <a:endParaRPr lang="en-GB" dirty="0"/>
          </a:p>
        </p:txBody>
      </p:sp>
      <p:pic>
        <p:nvPicPr>
          <p:cNvPr id="4" name="Content Placeholder 3" descr="menú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48793" y="27463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618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84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84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</a:t>
            </a:r>
            <a:r>
              <a:rPr lang="en-GB" dirty="0" smtClean="0"/>
              <a:t>a </a:t>
            </a:r>
            <a:r>
              <a:rPr lang="en-GB" dirty="0" err="1" smtClean="0"/>
              <a:t>cuenta</a:t>
            </a:r>
            <a:endParaRPr lang="en-GB" dirty="0"/>
          </a:p>
        </p:txBody>
      </p:sp>
      <p:pic>
        <p:nvPicPr>
          <p:cNvPr id="4" name="Content Placeholder 3" descr="cuenta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19800" y="27463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245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21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21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f</a:t>
            </a:r>
            <a:r>
              <a:rPr lang="en-GB" dirty="0" err="1" smtClean="0"/>
              <a:t>rito</a:t>
            </a:r>
            <a:r>
              <a:rPr lang="en-GB" dirty="0" smtClean="0"/>
              <a:t>/a/</a:t>
            </a:r>
            <a:r>
              <a:rPr lang="en-GB" dirty="0" err="1" smtClean="0"/>
              <a:t>os</a:t>
            </a:r>
            <a:r>
              <a:rPr lang="en-GB" dirty="0" smtClean="0"/>
              <a:t>/as</a:t>
            </a:r>
            <a:br>
              <a:rPr lang="en-GB" dirty="0" smtClean="0"/>
            </a:br>
            <a:r>
              <a:rPr lang="en-GB" dirty="0" smtClean="0"/>
              <a:t>El </a:t>
            </a:r>
            <a:r>
              <a:rPr lang="en-GB" dirty="0" err="1" smtClean="0"/>
              <a:t>pescado</a:t>
            </a:r>
            <a:r>
              <a:rPr lang="en-GB" dirty="0" smtClean="0"/>
              <a:t> </a:t>
            </a:r>
            <a:r>
              <a:rPr lang="en-GB" dirty="0" err="1" smtClean="0"/>
              <a:t>frito</a:t>
            </a:r>
            <a:endParaRPr lang="en-GB" dirty="0"/>
          </a:p>
        </p:txBody>
      </p:sp>
      <p:pic>
        <p:nvPicPr>
          <p:cNvPr id="4" name="Content Placeholder 3" descr="frito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444533" y="27463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283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64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64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g</a:t>
            </a:r>
            <a:r>
              <a:rPr lang="en-GB" dirty="0" err="1" smtClean="0"/>
              <a:t>uisado</a:t>
            </a:r>
            <a:r>
              <a:rPr lang="en-GB" dirty="0" smtClean="0"/>
              <a:t>/a/</a:t>
            </a:r>
            <a:r>
              <a:rPr lang="en-GB" dirty="0" err="1" smtClean="0"/>
              <a:t>os</a:t>
            </a:r>
            <a:r>
              <a:rPr lang="en-GB" dirty="0" smtClean="0"/>
              <a:t>/as</a:t>
            </a:r>
            <a:br>
              <a:rPr lang="en-GB" dirty="0" smtClean="0"/>
            </a:br>
            <a:r>
              <a:rPr lang="en-GB" dirty="0" smtClean="0"/>
              <a:t>Las </a:t>
            </a:r>
            <a:r>
              <a:rPr lang="en-GB" dirty="0" err="1" smtClean="0"/>
              <a:t>patatas</a:t>
            </a:r>
            <a:r>
              <a:rPr lang="en-GB" dirty="0" smtClean="0"/>
              <a:t> </a:t>
            </a:r>
            <a:r>
              <a:rPr lang="en-GB" dirty="0" err="1" smtClean="0"/>
              <a:t>guisadas</a:t>
            </a:r>
            <a:endParaRPr lang="en-GB" dirty="0"/>
          </a:p>
        </p:txBody>
      </p:sp>
      <p:pic>
        <p:nvPicPr>
          <p:cNvPr id="4" name="Content Placeholder 3" descr="guisar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740272" y="27463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184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20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420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c</a:t>
            </a:r>
            <a:r>
              <a:rPr lang="en-GB" dirty="0" err="1" smtClean="0"/>
              <a:t>ocido</a:t>
            </a:r>
            <a:r>
              <a:rPr lang="en-GB" dirty="0" smtClean="0"/>
              <a:t>/a/</a:t>
            </a:r>
            <a:r>
              <a:rPr lang="en-GB" dirty="0" err="1" smtClean="0"/>
              <a:t>os</a:t>
            </a:r>
            <a:r>
              <a:rPr lang="en-GB" dirty="0" smtClean="0"/>
              <a:t>/as</a:t>
            </a:r>
            <a:br>
              <a:rPr lang="en-GB" dirty="0" smtClean="0"/>
            </a:br>
            <a:r>
              <a:rPr lang="en-GB" dirty="0" err="1" smtClean="0"/>
              <a:t>Arroz</a:t>
            </a:r>
            <a:r>
              <a:rPr lang="en-GB" dirty="0" smtClean="0"/>
              <a:t> </a:t>
            </a:r>
            <a:r>
              <a:rPr lang="en-GB" dirty="0" err="1" smtClean="0"/>
              <a:t>cocido</a:t>
            </a:r>
            <a:endParaRPr lang="en-GB" dirty="0"/>
          </a:p>
        </p:txBody>
      </p:sp>
      <p:pic>
        <p:nvPicPr>
          <p:cNvPr id="4" name="Content Placeholder 3" descr="cocido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357550" y="55880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04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404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a</a:t>
            </a:r>
            <a:r>
              <a:rPr lang="en-GB" dirty="0" err="1" smtClean="0"/>
              <a:t>sado</a:t>
            </a:r>
            <a:r>
              <a:rPr lang="en-GB" dirty="0" smtClean="0"/>
              <a:t>/a/</a:t>
            </a:r>
            <a:r>
              <a:rPr lang="en-GB" dirty="0" err="1" smtClean="0"/>
              <a:t>os</a:t>
            </a:r>
            <a:r>
              <a:rPr lang="en-GB" dirty="0" smtClean="0"/>
              <a:t>/as</a:t>
            </a:r>
            <a:br>
              <a:rPr lang="en-GB" dirty="0" smtClean="0"/>
            </a:br>
            <a:r>
              <a:rPr lang="en-GB" dirty="0" smtClean="0"/>
              <a:t>Carne </a:t>
            </a:r>
            <a:r>
              <a:rPr lang="en-GB" dirty="0" err="1" smtClean="0"/>
              <a:t>asada</a:t>
            </a:r>
            <a:endParaRPr lang="en-GB" dirty="0"/>
          </a:p>
        </p:txBody>
      </p:sp>
      <p:pic>
        <p:nvPicPr>
          <p:cNvPr id="4" name="Content Placeholder 3" descr="asar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392344" y="27463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70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63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63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c</a:t>
            </a:r>
            <a:r>
              <a:rPr lang="en-GB" dirty="0" err="1" smtClean="0"/>
              <a:t>rudo</a:t>
            </a:r>
            <a:r>
              <a:rPr lang="en-GB" dirty="0" smtClean="0"/>
              <a:t>/a/</a:t>
            </a:r>
            <a:r>
              <a:rPr lang="en-GB" dirty="0" err="1" smtClean="0"/>
              <a:t>os</a:t>
            </a:r>
            <a:r>
              <a:rPr lang="en-GB" dirty="0" smtClean="0"/>
              <a:t>/as</a:t>
            </a:r>
            <a:br>
              <a:rPr lang="en-GB" dirty="0" smtClean="0"/>
            </a:br>
            <a:r>
              <a:rPr lang="en-GB" dirty="0" smtClean="0"/>
              <a:t>Las </a:t>
            </a:r>
            <a:r>
              <a:rPr lang="en-GB" dirty="0" err="1" smtClean="0"/>
              <a:t>frutas</a:t>
            </a:r>
            <a:r>
              <a:rPr lang="en-GB" dirty="0" smtClean="0"/>
              <a:t> y </a:t>
            </a:r>
            <a:r>
              <a:rPr lang="en-GB" dirty="0" err="1" smtClean="0"/>
              <a:t>verduras</a:t>
            </a:r>
            <a:r>
              <a:rPr lang="en-GB" dirty="0" smtClean="0"/>
              <a:t> </a:t>
            </a:r>
            <a:r>
              <a:rPr lang="en-GB" dirty="0" err="1" smtClean="0"/>
              <a:t>están</a:t>
            </a:r>
            <a:r>
              <a:rPr lang="en-GB" dirty="0" smtClean="0"/>
              <a:t> </a:t>
            </a:r>
            <a:r>
              <a:rPr lang="en-GB" dirty="0" err="1" smtClean="0"/>
              <a:t>crudas</a:t>
            </a:r>
            <a:endParaRPr lang="en-GB" dirty="0"/>
          </a:p>
        </p:txBody>
      </p:sp>
      <p:pic>
        <p:nvPicPr>
          <p:cNvPr id="4" name="Content Placeholder 3" descr="crudo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15200" y="1"/>
            <a:ext cx="1028799" cy="1028799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722876" y="2160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268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35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535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</a:t>
            </a:r>
            <a:r>
              <a:rPr lang="en-GB" dirty="0" smtClean="0"/>
              <a:t>l </a:t>
            </a:r>
            <a:r>
              <a:rPr lang="en-GB" dirty="0" err="1" smtClean="0"/>
              <a:t>horno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err="1" smtClean="0"/>
              <a:t>Pollo</a:t>
            </a:r>
            <a:r>
              <a:rPr lang="en-GB" dirty="0" smtClean="0"/>
              <a:t> al </a:t>
            </a:r>
            <a:r>
              <a:rPr lang="en-GB" dirty="0" err="1" smtClean="0"/>
              <a:t>horno</a:t>
            </a:r>
            <a:endParaRPr lang="en-GB" dirty="0"/>
          </a:p>
        </p:txBody>
      </p:sp>
      <p:pic>
        <p:nvPicPr>
          <p:cNvPr id="6" name="Content Placeholder 5" descr="hornear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83586" y="27463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956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66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66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</a:t>
            </a:r>
            <a:r>
              <a:rPr lang="en-GB" dirty="0" smtClean="0"/>
              <a:t> la </a:t>
            </a:r>
            <a:r>
              <a:rPr lang="en-GB" dirty="0" err="1" smtClean="0"/>
              <a:t>plancha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err="1" smtClean="0"/>
              <a:t>Unos</a:t>
            </a:r>
            <a:r>
              <a:rPr lang="en-GB" dirty="0" smtClean="0"/>
              <a:t> </a:t>
            </a:r>
            <a:r>
              <a:rPr lang="en-GB" dirty="0" err="1" smtClean="0"/>
              <a:t>filetes</a:t>
            </a:r>
            <a:r>
              <a:rPr lang="en-GB" dirty="0" smtClean="0"/>
              <a:t> a la </a:t>
            </a:r>
            <a:r>
              <a:rPr lang="en-GB" dirty="0" err="1" smtClean="0"/>
              <a:t>plancha</a:t>
            </a:r>
            <a:endParaRPr lang="en-GB" dirty="0"/>
          </a:p>
        </p:txBody>
      </p:sp>
      <p:pic>
        <p:nvPicPr>
          <p:cNvPr id="4" name="Content Placeholder 3" descr="Filetes-plancha.jp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288" r="-18288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740272" y="15241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983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30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430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</a:t>
            </a:r>
            <a:r>
              <a:rPr lang="en-GB" dirty="0" smtClean="0"/>
              <a:t>l </a:t>
            </a:r>
            <a:r>
              <a:rPr lang="en-GB" dirty="0" err="1" smtClean="0"/>
              <a:t>vapor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err="1" smtClean="0"/>
              <a:t>Mejillones</a:t>
            </a:r>
            <a:r>
              <a:rPr lang="en-GB" dirty="0" smtClean="0"/>
              <a:t> al </a:t>
            </a:r>
            <a:r>
              <a:rPr lang="en-GB" dirty="0" err="1" smtClean="0"/>
              <a:t>vapor</a:t>
            </a:r>
            <a:endParaRPr lang="en-GB" dirty="0"/>
          </a:p>
        </p:txBody>
      </p:sp>
      <p:pic>
        <p:nvPicPr>
          <p:cNvPr id="4" name="Content Placeholder 3" descr="Mejillones+al+vapor+con+limón.JP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187" r="-18187"/>
          <a:stretch>
            <a:fillRect/>
          </a:stretch>
        </p:blipFill>
        <p:spPr/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Farolito Spanish Language School</a:t>
            </a:r>
            <a:endParaRPr lang="en-GB"/>
          </a:p>
        </p:txBody>
      </p:sp>
      <p:pic>
        <p:nvPicPr>
          <p:cNvPr id="5" name="Picture 4" descr="Farolito_Full Colour_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"/>
            <a:ext cx="1371600" cy="1371600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374947" y="274638"/>
            <a:ext cx="663309" cy="66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521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81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81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681</TotalTime>
  <Words>268</Words>
  <Application>Microsoft Macintosh PowerPoint</Application>
  <PresentationFormat>On-screen Show (4:3)</PresentationFormat>
  <Paragraphs>78</Paragraphs>
  <Slides>33</Slides>
  <Notes>0</Notes>
  <HiddenSlides>0</HiddenSlides>
  <MMClips>66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Farolito Spanish Principiantes 3</vt:lpstr>
      <vt:lpstr>el desayuno </vt:lpstr>
      <vt:lpstr>comer/almorzar</vt:lpstr>
      <vt:lpstr>merendar</vt:lpstr>
      <vt:lpstr>la cena</vt:lpstr>
      <vt:lpstr>beber Para beber quiero agua</vt:lpstr>
      <vt:lpstr>las bebidas</vt:lpstr>
      <vt:lpstr>el bocadillo</vt:lpstr>
      <vt:lpstr>la carne</vt:lpstr>
      <vt:lpstr>el pescado</vt:lpstr>
      <vt:lpstr>el embutido</vt:lpstr>
      <vt:lpstr>las verduras</vt:lpstr>
      <vt:lpstr>las frutas</vt:lpstr>
      <vt:lpstr>los frutos secos</vt:lpstr>
      <vt:lpstr>los lácteos</vt:lpstr>
      <vt:lpstr>las salsas</vt:lpstr>
      <vt:lpstr>los condimentos</vt:lpstr>
      <vt:lpstr>desear ¿Qué desea?</vt:lpstr>
      <vt:lpstr>hacer En casa yo hago la comida</vt:lpstr>
      <vt:lpstr>traer ¿Me trae un poco más de pan por favor?</vt:lpstr>
      <vt:lpstr>poner ¿Qué le pongo?</vt:lpstr>
      <vt:lpstr>deber ¿Qué le debo?</vt:lpstr>
      <vt:lpstr>llevar ¿El pollo lleva patatas?</vt:lpstr>
      <vt:lpstr>el menú</vt:lpstr>
      <vt:lpstr>la cuenta</vt:lpstr>
      <vt:lpstr>frito/a/os/as El pescado frito</vt:lpstr>
      <vt:lpstr>guisado/a/os/as Las patatas guisadas</vt:lpstr>
      <vt:lpstr>cocido/a/os/as Arroz cocido</vt:lpstr>
      <vt:lpstr>asado/a/os/as Carne asada</vt:lpstr>
      <vt:lpstr>crudo/a/os/as Las frutas y verduras están crudas</vt:lpstr>
      <vt:lpstr>al horno Pollo al horno</vt:lpstr>
      <vt:lpstr>a la plancha Unos filetes a la plancha</vt:lpstr>
      <vt:lpstr>al vapor Mejillones al vapor</vt:lpstr>
    </vt:vector>
  </TitlesOfParts>
  <Company>The University Of Melbourne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Beginners 3</dc:title>
  <dc:creator>Olvido Martin</dc:creator>
  <cp:lastModifiedBy>Olvido Martin</cp:lastModifiedBy>
  <cp:revision>27</cp:revision>
  <dcterms:created xsi:type="dcterms:W3CDTF">2014-03-04T05:06:24Z</dcterms:created>
  <dcterms:modified xsi:type="dcterms:W3CDTF">2014-05-27T09:38:39Z</dcterms:modified>
</cp:coreProperties>
</file>