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4" r:id="rId8"/>
    <p:sldId id="265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E0DBB-4CE9-1846-A79E-DA20BA8CBCF1}" type="datetimeFigureOut">
              <a:rPr lang="en-US" smtClean="0"/>
              <a:pPr/>
              <a:t>2/27/13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FCB79-CB97-A44B-854E-514601AEB5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quieres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Aula </a:t>
            </a:r>
            <a:r>
              <a:rPr lang="en-US" dirty="0" err="1" smtClean="0"/>
              <a:t>Internacional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Unidad</a:t>
            </a:r>
            <a:r>
              <a:rPr lang="en-US" dirty="0" smtClean="0"/>
              <a:t> 2-Quiero </a:t>
            </a:r>
            <a:r>
              <a:rPr lang="en-US" dirty="0" err="1" smtClean="0"/>
              <a:t>aprender</a:t>
            </a:r>
            <a:r>
              <a:rPr lang="en-US" dirty="0" smtClean="0"/>
              <a:t> </a:t>
            </a:r>
            <a:r>
              <a:rPr lang="en-US" dirty="0" err="1" smtClean="0"/>
              <a:t>español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03799" y="98020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7" descr="Headin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78" y="370607"/>
            <a:ext cx="251618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PASEAR (to go for a walk)</a:t>
            </a:r>
          </a:p>
          <a:p>
            <a:endParaRPr lang="en-US" dirty="0"/>
          </a:p>
        </p:txBody>
      </p:sp>
      <p:pic>
        <p:nvPicPr>
          <p:cNvPr id="4" name="Picture 3" descr="pasear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658" y="2437021"/>
            <a:ext cx="3689142" cy="3689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endParaRPr lang="en-US" dirty="0"/>
          </a:p>
        </p:txBody>
      </p:sp>
      <p:pic>
        <p:nvPicPr>
          <p:cNvPr id="4" name="Content Placeholder 3" descr="ir de excursión.pn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>
          <a:xfrm>
            <a:off x="938731" y="2403407"/>
            <a:ext cx="7195874" cy="3957454"/>
          </a:xfrm>
        </p:spPr>
      </p:pic>
      <p:sp>
        <p:nvSpPr>
          <p:cNvPr id="5" name="TextBox 4"/>
          <p:cNvSpPr txBox="1"/>
          <p:nvPr/>
        </p:nvSpPr>
        <p:spPr>
          <a:xfrm>
            <a:off x="938731" y="1629077"/>
            <a:ext cx="697117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IR DE EXCURSIÓN (to go on an excursion)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HACER FOTOS (to take photos)</a:t>
            </a:r>
          </a:p>
          <a:p>
            <a:endParaRPr lang="en-US" dirty="0"/>
          </a:p>
        </p:txBody>
      </p:sp>
      <p:pic>
        <p:nvPicPr>
          <p:cNvPr id="5" name="Picture 4" descr="hacer fot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23" y="2346975"/>
            <a:ext cx="4167349" cy="4167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INVITAR A AMIGOS (to invite friends)</a:t>
            </a:r>
          </a:p>
          <a:p>
            <a:endParaRPr lang="en-US" dirty="0"/>
          </a:p>
        </p:txBody>
      </p:sp>
      <p:pic>
        <p:nvPicPr>
          <p:cNvPr id="4" name="Picture 3" descr="invit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176" y="2319364"/>
            <a:ext cx="4072500" cy="407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 DE COMPRAS (to go shopping)</a:t>
            </a:r>
            <a:endParaRPr lang="en-US" dirty="0"/>
          </a:p>
        </p:txBody>
      </p:sp>
      <p:pic>
        <p:nvPicPr>
          <p:cNvPr id="4" name="Picture 3" descr="ir a la comp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349" y="2161908"/>
            <a:ext cx="3964255" cy="3964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 AL TEATRO 						IR AL CINE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c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37" y="2506663"/>
            <a:ext cx="3471863" cy="3471863"/>
          </a:xfrm>
          <a:prstGeom prst="rect">
            <a:avLst/>
          </a:prstGeom>
        </p:spPr>
      </p:pic>
      <p:pic>
        <p:nvPicPr>
          <p:cNvPr id="5" name="Picture 4" descr="teatro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67" y="2506663"/>
            <a:ext cx="3335867" cy="3335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 A LA PLAYA (go to the beach)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play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133" y="2252133"/>
            <a:ext cx="4278842" cy="4278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0695"/>
          </a:xfrm>
        </p:spPr>
        <p:txBody>
          <a:bodyPr/>
          <a:lstStyle/>
          <a:p>
            <a:r>
              <a:rPr lang="en-US" dirty="0" smtClean="0"/>
              <a:t>Verb QUERER (to want)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85333"/>
          <a:ext cx="7977576" cy="5029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8788"/>
                <a:gridCol w="3988788"/>
              </a:tblGrid>
              <a:tr h="548836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Pronombres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Verbo</a:t>
                      </a:r>
                      <a:endParaRPr lang="en-US" sz="2800" dirty="0"/>
                    </a:p>
                  </a:txBody>
                  <a:tcPr/>
                </a:tc>
              </a:tr>
              <a:tr h="548836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yo</a:t>
                      </a:r>
                      <a:r>
                        <a:rPr lang="en-US" sz="2800" dirty="0" smtClean="0"/>
                        <a:t> (I)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QU</a:t>
                      </a:r>
                      <a:r>
                        <a:rPr lang="en-US" sz="2800" b="1" dirty="0" smtClean="0"/>
                        <a:t>IE</a:t>
                      </a:r>
                      <a:r>
                        <a:rPr lang="en-US" sz="2800" dirty="0" smtClean="0"/>
                        <a:t>RO</a:t>
                      </a:r>
                      <a:endParaRPr lang="en-US" sz="2800" dirty="0"/>
                    </a:p>
                  </a:txBody>
                  <a:tcPr/>
                </a:tc>
              </a:tr>
              <a:tr h="548836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tú</a:t>
                      </a:r>
                      <a:r>
                        <a:rPr lang="en-US" sz="2800" dirty="0" smtClean="0"/>
                        <a:t> (you-informal)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QU</a:t>
                      </a:r>
                      <a:r>
                        <a:rPr lang="en-US" sz="2800" b="1" dirty="0" smtClean="0"/>
                        <a:t>IE</a:t>
                      </a:r>
                      <a:r>
                        <a:rPr lang="en-US" sz="2800" dirty="0" smtClean="0"/>
                        <a:t>RES</a:t>
                      </a:r>
                      <a:endParaRPr lang="en-US" sz="2800" dirty="0"/>
                    </a:p>
                  </a:txBody>
                  <a:tcPr/>
                </a:tc>
              </a:tr>
              <a:tr h="870338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usted</a:t>
                      </a:r>
                      <a:r>
                        <a:rPr lang="en-US" sz="2800" dirty="0" smtClean="0"/>
                        <a:t> (you-formal)</a:t>
                      </a:r>
                    </a:p>
                    <a:p>
                      <a:r>
                        <a:rPr lang="en-US" sz="2800" dirty="0" err="1" smtClean="0"/>
                        <a:t>él/ella</a:t>
                      </a:r>
                      <a:r>
                        <a:rPr lang="en-US" sz="2800" dirty="0" smtClean="0"/>
                        <a:t> (he/she)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QU</a:t>
                      </a:r>
                      <a:r>
                        <a:rPr lang="en-US" sz="2800" b="1" dirty="0" smtClean="0"/>
                        <a:t>IE</a:t>
                      </a:r>
                      <a:r>
                        <a:rPr lang="en-US" sz="2800" dirty="0" smtClean="0"/>
                        <a:t>RE</a:t>
                      </a:r>
                      <a:endParaRPr lang="en-US" sz="2800" dirty="0"/>
                    </a:p>
                  </a:txBody>
                  <a:tcPr/>
                </a:tc>
              </a:tr>
              <a:tr h="548836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nosotros</a:t>
                      </a:r>
                      <a:r>
                        <a:rPr lang="en-US" sz="2800" dirty="0" smtClean="0"/>
                        <a:t>/as</a:t>
                      </a:r>
                      <a:r>
                        <a:rPr lang="en-US" sz="2800" baseline="0" dirty="0" smtClean="0"/>
                        <a:t> (we)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QUEREMOS</a:t>
                      </a:r>
                      <a:endParaRPr lang="en-US" sz="2800" dirty="0"/>
                    </a:p>
                  </a:txBody>
                  <a:tcPr/>
                </a:tc>
              </a:tr>
              <a:tr h="870338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vosotros</a:t>
                      </a:r>
                      <a:r>
                        <a:rPr lang="en-US" sz="2800" dirty="0" smtClean="0"/>
                        <a:t> (you-plural informal in Spain)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QUERÉIS</a:t>
                      </a:r>
                      <a:endParaRPr lang="en-US" sz="2800" dirty="0"/>
                    </a:p>
                  </a:txBody>
                  <a:tcPr/>
                </a:tc>
              </a:tr>
              <a:tr h="870338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ustedes</a:t>
                      </a:r>
                      <a:r>
                        <a:rPr lang="en-US" sz="2800" dirty="0" smtClean="0"/>
                        <a:t> (you-plural)</a:t>
                      </a:r>
                      <a:br>
                        <a:rPr lang="en-US" sz="2800" dirty="0" smtClean="0"/>
                      </a:br>
                      <a:r>
                        <a:rPr lang="en-US" sz="2800" dirty="0" err="1" smtClean="0"/>
                        <a:t>ellos</a:t>
                      </a:r>
                      <a:r>
                        <a:rPr lang="en-US" sz="2800" dirty="0" smtClean="0"/>
                        <a:t>/as (they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QU</a:t>
                      </a:r>
                      <a:r>
                        <a:rPr lang="en-US" sz="2800" b="1" dirty="0" smtClean="0"/>
                        <a:t>IE</a:t>
                      </a:r>
                      <a:r>
                        <a:rPr lang="en-US" sz="2800" dirty="0" smtClean="0"/>
                        <a:t>REN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21560" y="6285033"/>
            <a:ext cx="7193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</a:t>
            </a:r>
            <a:r>
              <a:rPr lang="en-US" dirty="0" smtClean="0"/>
              <a:t> </a:t>
            </a:r>
            <a:r>
              <a:rPr lang="en-US" dirty="0" err="1" smtClean="0"/>
              <a:t>quiero</a:t>
            </a:r>
            <a:r>
              <a:rPr lang="en-US" dirty="0" smtClean="0"/>
              <a:t>. (I don’t want.)    (To make a verb negative just add NO before it).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quieres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fin de </a:t>
            </a:r>
            <a:r>
              <a:rPr lang="en-US" dirty="0" err="1" smtClean="0"/>
              <a:t>semana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9068"/>
            <a:ext cx="8229600" cy="5127096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Ask your classmate: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-¿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quieres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fin de </a:t>
            </a:r>
            <a:r>
              <a:rPr lang="en-US" dirty="0" err="1" smtClean="0"/>
              <a:t>semana</a:t>
            </a:r>
            <a:r>
              <a:rPr lang="en-US" dirty="0" smtClean="0"/>
              <a:t>?</a:t>
            </a:r>
          </a:p>
          <a:p>
            <a:r>
              <a:rPr lang="en-US" i="1" dirty="0" smtClean="0"/>
              <a:t>-Este fin de </a:t>
            </a:r>
            <a:r>
              <a:rPr lang="en-US" i="1" dirty="0" err="1" smtClean="0"/>
              <a:t>semana</a:t>
            </a:r>
            <a:r>
              <a:rPr lang="en-US" i="1" dirty="0" smtClean="0"/>
              <a:t> </a:t>
            </a:r>
            <a:r>
              <a:rPr lang="en-US" i="1" dirty="0" err="1" smtClean="0"/>
              <a:t>quiero</a:t>
            </a:r>
            <a:r>
              <a:rPr lang="en-US" i="1" dirty="0" smtClean="0"/>
              <a:t> </a:t>
            </a:r>
            <a:r>
              <a:rPr lang="en-US" i="1" dirty="0" err="1" smtClean="0"/>
              <a:t>ir</a:t>
            </a:r>
            <a:r>
              <a:rPr lang="en-US" i="1" dirty="0" smtClean="0"/>
              <a:t> de </a:t>
            </a:r>
            <a:r>
              <a:rPr lang="en-US" i="1" dirty="0" err="1" smtClean="0"/>
              <a:t>excursión</a:t>
            </a:r>
            <a:r>
              <a:rPr lang="en-US" i="1" dirty="0" smtClean="0"/>
              <a:t> con amigos a la </a:t>
            </a:r>
            <a:r>
              <a:rPr lang="en-US" i="1" dirty="0" err="1" smtClean="0"/>
              <a:t>montaña</a:t>
            </a:r>
            <a:r>
              <a:rPr lang="en-US" i="1" dirty="0" smtClean="0"/>
              <a:t>, ¡</a:t>
            </a:r>
            <a:r>
              <a:rPr lang="en-US" i="1" dirty="0" err="1" smtClean="0"/>
              <a:t>pero</a:t>
            </a:r>
            <a:r>
              <a:rPr lang="en-US" i="1" dirty="0" smtClean="0"/>
              <a:t> no </a:t>
            </a:r>
            <a:r>
              <a:rPr lang="en-US" i="1" dirty="0" err="1" smtClean="0"/>
              <a:t>quiero</a:t>
            </a:r>
            <a:r>
              <a:rPr lang="en-US" i="1" dirty="0" smtClean="0"/>
              <a:t> </a:t>
            </a:r>
            <a:r>
              <a:rPr lang="en-US" i="1" dirty="0" err="1" smtClean="0"/>
              <a:t>ir</a:t>
            </a:r>
            <a:r>
              <a:rPr lang="en-US" i="1" dirty="0" smtClean="0"/>
              <a:t> de </a:t>
            </a:r>
            <a:r>
              <a:rPr lang="en-US" i="1" dirty="0" err="1" smtClean="0"/>
              <a:t>compras</a:t>
            </a:r>
            <a:r>
              <a:rPr lang="en-US" i="1" dirty="0" smtClean="0"/>
              <a:t>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montaña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561" y="4321093"/>
            <a:ext cx="2303727" cy="2303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217</Words>
  <Application>Microsoft Macintosh PowerPoint</Application>
  <PresentationFormat>On-screen Show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¿Qué quieres hacer?</vt:lpstr>
      <vt:lpstr>Actividades</vt:lpstr>
      <vt:lpstr>Actividades</vt:lpstr>
      <vt:lpstr>Actividades</vt:lpstr>
      <vt:lpstr>Actividades</vt:lpstr>
      <vt:lpstr>Actividades</vt:lpstr>
      <vt:lpstr>Actividades</vt:lpstr>
      <vt:lpstr>Actividades</vt:lpstr>
      <vt:lpstr>Verb QUERER (to want)</vt:lpstr>
      <vt:lpstr>¿Qué quieres hacer este fin de semana?</vt:lpstr>
    </vt:vector>
  </TitlesOfParts>
  <Company>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quieres hacer?</dc:title>
  <dc:creator>Eleonor Palacio</dc:creator>
  <cp:lastModifiedBy>Eleonor Palacio</cp:lastModifiedBy>
  <cp:revision>3</cp:revision>
  <dcterms:created xsi:type="dcterms:W3CDTF">2013-02-27T03:31:43Z</dcterms:created>
  <dcterms:modified xsi:type="dcterms:W3CDTF">2013-02-27T03:33:00Z</dcterms:modified>
</cp:coreProperties>
</file>