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wav" ContentType="audio/wav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9" r:id="rId3"/>
    <p:sldId id="266" r:id="rId4"/>
    <p:sldId id="257" r:id="rId5"/>
    <p:sldId id="258" r:id="rId6"/>
    <p:sldId id="265" r:id="rId7"/>
    <p:sldId id="260" r:id="rId8"/>
    <p:sldId id="261" r:id="rId9"/>
    <p:sldId id="263" r:id="rId10"/>
    <p:sldId id="262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10B38-2BB6-474F-A5D7-4F74C8153722}" type="datetimeFigureOut">
              <a:rPr lang="en-US" smtClean="0"/>
              <a:pPr/>
              <a:t>5/15/14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1B88C-E2ED-1640-B5FB-79C3EC2C6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012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23DED-2362-3B4F-BC11-9004FD2DC376}" type="datetimeFigureOut">
              <a:rPr lang="en-US" smtClean="0"/>
              <a:pPr/>
              <a:t>5/15/14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3AD86-7AD9-004C-8CCD-789E4AE998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936620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3AD86-7AD9-004C-8CCD-789E4AE998D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8CE8-C57B-FE48-9C61-64B251F29C7D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468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FD1E9-74C8-BA48-AA1B-185628D70B90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218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A096C-69A6-9E47-95FC-AEE6C9D69002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932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034D-013A-2F4E-B048-79F397A78A90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677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AA38-F2A3-B341-A2A3-586C385665DD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999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A8C5-8FC1-CF41-850B-72BE31296D90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287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78315-D234-CD44-99E7-6BACBBD3915F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33697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84C4D-C2EF-F045-AD52-E179F0805931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297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C808-7254-1B41-BBA2-44B3D96AA26F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049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426B5-4777-0746-9EB7-5E5AB26658C9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7843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A14C-70DA-054E-9EAA-7B9C172F1559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391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2D858-AE4A-0542-BBC6-AA3FF49246F6}" type="datetime1">
              <a:rPr lang="en-US" smtClean="0"/>
              <a:pPr/>
              <a:t>5/15/14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BE19D-D259-D348-BC0A-A179B039E7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755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6" Type="http://schemas.microsoft.com/office/2007/relationships/media" Target="../media/media1.wav"/><Relationship Id="rId7" Type="http://schemas.openxmlformats.org/officeDocument/2006/relationships/image" Target="../media/image3.png"/><Relationship Id="rId8" Type="http://schemas.microsoft.com/office/2007/relationships/media" Target="../media/media2.wav"/><Relationship Id="rId9" Type="http://schemas.microsoft.com/office/2007/relationships/media" Target="../media/media3.wav"/><Relationship Id="rId10" Type="http://schemas.openxmlformats.org/officeDocument/2006/relationships/image" Target="../media/image1.jpeg"/><Relationship Id="rId1" Type="http://schemas.openxmlformats.org/officeDocument/2006/relationships/audio" Target="../media/media1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7" Type="http://schemas.microsoft.com/office/2007/relationships/media" Target="NULL"/><Relationship Id="rId8" Type="http://schemas.openxmlformats.org/officeDocument/2006/relationships/image" Target="../media/image3.png"/><Relationship Id="rId9" Type="http://schemas.microsoft.com/office/2007/relationships/media" Target="NULL"/><Relationship Id="rId10" Type="http://schemas.microsoft.com/office/2007/relationships/media" Target="NULL"/><Relationship Id="rId1" Type="http://schemas.openxmlformats.org/officeDocument/2006/relationships/audio" Target="../media/media16.wav"/><Relationship Id="rId2" Type="http://schemas.openxmlformats.org/officeDocument/2006/relationships/audio" Target="../media/media17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6" Type="http://schemas.microsoft.com/office/2007/relationships/media" Target="../media/media4.wav"/><Relationship Id="rId7" Type="http://schemas.openxmlformats.org/officeDocument/2006/relationships/image" Target="../media/image3.png"/><Relationship Id="rId8" Type="http://schemas.microsoft.com/office/2007/relationships/media" Target="../media/media5.wav"/><Relationship Id="rId9" Type="http://schemas.openxmlformats.org/officeDocument/2006/relationships/image" Target="../media/image1.jpeg"/><Relationship Id="rId10" Type="http://schemas.microsoft.com/office/2007/relationships/media" Target="../media/media6.wav"/><Relationship Id="rId1" Type="http://schemas.openxmlformats.org/officeDocument/2006/relationships/audio" Target="../media/media4.wav"/><Relationship Id="rId2" Type="http://schemas.openxmlformats.org/officeDocument/2006/relationships/audio" Target="../media/media5.wav"/></Relationships>
</file>

<file path=ppt/slides/_rels/slide5.xml.rels><?xml version="1.0" encoding="UTF-8" standalone="yes"?>
<Relationships xmlns="http://schemas.openxmlformats.org/package/2006/relationships"><Relationship Id="rId11" Type="http://schemas.microsoft.com/office/2007/relationships/media" Target="../media/media8.wav"/><Relationship Id="rId12" Type="http://schemas.microsoft.com/office/2007/relationships/media" Target="../media/media9.wav"/><Relationship Id="rId13" Type="http://schemas.microsoft.com/office/2007/relationships/media" Target="../media/media10.wav"/><Relationship Id="rId14" Type="http://schemas.openxmlformats.org/officeDocument/2006/relationships/image" Target="../media/image1.jpeg"/><Relationship Id="rId1" Type="http://schemas.openxmlformats.org/officeDocument/2006/relationships/audio" Target="../media/media7.wav"/><Relationship Id="rId2" Type="http://schemas.openxmlformats.org/officeDocument/2006/relationships/audio" Target="../media/media8.wav"/><Relationship Id="rId3" Type="http://schemas.openxmlformats.org/officeDocument/2006/relationships/audio" Target="../media/media9.wav"/><Relationship Id="rId4" Type="http://schemas.openxmlformats.org/officeDocument/2006/relationships/audio" Target="../media/media10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microsoft.com/office/2007/relationships/media" Target="../media/media7.wav"/><Relationship Id="rId10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microsoft.com/office/2007/relationships/media" Target="../media/media11.wav"/><Relationship Id="rId6" Type="http://schemas.openxmlformats.org/officeDocument/2006/relationships/image" Target="../media/image3.png"/><Relationship Id="rId7" Type="http://schemas.microsoft.com/office/2007/relationships/media" Target="../media/media12.wav"/><Relationship Id="rId8" Type="http://schemas.openxmlformats.org/officeDocument/2006/relationships/image" Target="../media/image1.jpeg"/><Relationship Id="rId1" Type="http://schemas.openxmlformats.org/officeDocument/2006/relationships/audio" Target="../media/media11.wav"/><Relationship Id="rId2" Type="http://schemas.openxmlformats.org/officeDocument/2006/relationships/audio" Target="../media/media12.wav"/></Relationships>
</file>

<file path=ppt/slides/_rels/slide7.xml.rels><?xml version="1.0" encoding="UTF-8" standalone="yes"?>
<Relationships xmlns="http://schemas.openxmlformats.org/package/2006/relationships"><Relationship Id="rId11" Type="http://schemas.microsoft.com/office/2007/relationships/media" Target="../media/media14.wav"/><Relationship Id="rId12" Type="http://schemas.microsoft.com/office/2007/relationships/media" Target="../media/media15.wav"/><Relationship Id="rId13" Type="http://schemas.microsoft.com/office/2007/relationships/media" Target="../media/media16.wav"/><Relationship Id="rId14" Type="http://schemas.openxmlformats.org/officeDocument/2006/relationships/image" Target="../media/image1.jpeg"/><Relationship Id="rId1" Type="http://schemas.openxmlformats.org/officeDocument/2006/relationships/audio" Target="../media/media13.wav"/><Relationship Id="rId2" Type="http://schemas.openxmlformats.org/officeDocument/2006/relationships/audio" Target="../media/media14.wav"/><Relationship Id="rId3" Type="http://schemas.openxmlformats.org/officeDocument/2006/relationships/audio" Target="../media/media15.wav"/><Relationship Id="rId4" Type="http://schemas.openxmlformats.org/officeDocument/2006/relationships/audio" Target="../media/media16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microsoft.com/office/2007/relationships/media" Target="../media/media13.wav"/><Relationship Id="rId10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microsoft.com/office/2007/relationships/media" Target="../media/media17.wav"/><Relationship Id="rId8" Type="http://schemas.openxmlformats.org/officeDocument/2006/relationships/image" Target="../media/image3.png"/><Relationship Id="rId9" Type="http://schemas.microsoft.com/office/2007/relationships/media" Target="../media/media18.wav"/><Relationship Id="rId10" Type="http://schemas.openxmlformats.org/officeDocument/2006/relationships/image" Target="../media/image1.jpeg"/><Relationship Id="rId1" Type="http://schemas.openxmlformats.org/officeDocument/2006/relationships/audio" Target="../media/media17.wav"/><Relationship Id="rId2" Type="http://schemas.openxmlformats.org/officeDocument/2006/relationships/audio" Target="../media/media18.wav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media" Target="../media/media21.wav"/><Relationship Id="rId12" Type="http://schemas.microsoft.com/office/2007/relationships/media" Target="../media/media22.wav"/><Relationship Id="rId1" Type="http://schemas.openxmlformats.org/officeDocument/2006/relationships/audio" Target="../media/media19.wav"/><Relationship Id="rId2" Type="http://schemas.openxmlformats.org/officeDocument/2006/relationships/audio" Target="../media/media20.wav"/><Relationship Id="rId3" Type="http://schemas.openxmlformats.org/officeDocument/2006/relationships/audio" Target="../media/media21.wav"/><Relationship Id="rId4" Type="http://schemas.openxmlformats.org/officeDocument/2006/relationships/audio" Target="../media/media2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7" Type="http://schemas.microsoft.com/office/2007/relationships/media" Target="../media/media19.wav"/><Relationship Id="rId8" Type="http://schemas.openxmlformats.org/officeDocument/2006/relationships/image" Target="../media/image3.png"/><Relationship Id="rId9" Type="http://schemas.microsoft.com/office/2007/relationships/media" Target="../media/media20.wav"/><Relationship Id="rId10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6" Type="http://schemas.microsoft.com/office/2007/relationships/media" Target="../media/media23.wav"/><Relationship Id="rId7" Type="http://schemas.openxmlformats.org/officeDocument/2006/relationships/image" Target="../media/image3.png"/><Relationship Id="rId8" Type="http://schemas.microsoft.com/office/2007/relationships/media" Target="../media/media24.wav"/><Relationship Id="rId9" Type="http://schemas.microsoft.com/office/2007/relationships/media" Target="../media/media25.wav"/><Relationship Id="rId10" Type="http://schemas.openxmlformats.org/officeDocument/2006/relationships/image" Target="../media/image1.jpeg"/><Relationship Id="rId1" Type="http://schemas.openxmlformats.org/officeDocument/2006/relationships/audio" Target="../media/media23.wav"/><Relationship Id="rId2" Type="http://schemas.openxmlformats.org/officeDocument/2006/relationships/audio" Target="../media/media24.wav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20" Type="http://schemas.openxmlformats.org/officeDocument/2006/relationships/image" Target="../media/image1.jpeg"/><Relationship Id="rId10" Type="http://schemas.openxmlformats.org/officeDocument/2006/relationships/image" Target="../media/image9.png"/><Relationship Id="rId11" Type="http://schemas.openxmlformats.org/officeDocument/2006/relationships/image" Target="../media/image17.png"/><Relationship Id="rId12" Type="http://schemas.microsoft.com/office/2007/relationships/media" Target="../media/media26.wav"/><Relationship Id="rId13" Type="http://schemas.openxmlformats.org/officeDocument/2006/relationships/image" Target="../media/image3.png"/><Relationship Id="rId14" Type="http://schemas.microsoft.com/office/2007/relationships/media" Target="../media/media27.wav"/><Relationship Id="rId15" Type="http://schemas.microsoft.com/office/2007/relationships/media" Target="../media/media28.wav"/><Relationship Id="rId16" Type="http://schemas.microsoft.com/office/2007/relationships/media" Target="../media/media29.wav"/><Relationship Id="rId17" Type="http://schemas.microsoft.com/office/2007/relationships/media" Target="../media/media30.wav"/><Relationship Id="rId18" Type="http://schemas.microsoft.com/office/2007/relationships/media" Target="../media/media31.wav"/><Relationship Id="rId19" Type="http://schemas.microsoft.com/office/2007/relationships/media" Target="../media/media32.wav"/><Relationship Id="rId1" Type="http://schemas.openxmlformats.org/officeDocument/2006/relationships/audio" Target="../media/media26.wav"/><Relationship Id="rId2" Type="http://schemas.openxmlformats.org/officeDocument/2006/relationships/audio" Target="../media/media27.wav"/><Relationship Id="rId3" Type="http://schemas.openxmlformats.org/officeDocument/2006/relationships/audio" Target="../media/media28.wav"/><Relationship Id="rId4" Type="http://schemas.openxmlformats.org/officeDocument/2006/relationships/audio" Target="../media/media29.wav"/><Relationship Id="rId5" Type="http://schemas.openxmlformats.org/officeDocument/2006/relationships/audio" Target="../media/media30.wav"/><Relationship Id="rId6" Type="http://schemas.openxmlformats.org/officeDocument/2006/relationships/audio" Target="../media/media31.wav"/><Relationship Id="rId7" Type="http://schemas.openxmlformats.org/officeDocument/2006/relationships/audio" Target="../media/media32.wav"/><Relationship Id="rId8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202069"/>
          </a:xfrm>
        </p:spPr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1 – </a:t>
            </a:r>
            <a:r>
              <a:rPr lang="en-GB" dirty="0" err="1" smtClean="0"/>
              <a:t>Nosotros</a:t>
            </a:r>
            <a:endParaRPr lang="en-GB" dirty="0" smtClean="0"/>
          </a:p>
          <a:p>
            <a:endParaRPr lang="en-GB" dirty="0" smtClean="0"/>
          </a:p>
          <a:p>
            <a:r>
              <a:rPr lang="en-GB" sz="1600" dirty="0" smtClean="0"/>
              <a:t>Click and wait until you hear the full sentence</a:t>
            </a:r>
            <a:endParaRPr lang="en-GB" sz="1600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453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tal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estás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Picture 8" descr="hola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575455" y="3424079"/>
            <a:ext cx="2827865" cy="2827865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03134" y="2188634"/>
            <a:ext cx="266700" cy="2667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8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20800" y="3022600"/>
            <a:ext cx="330200" cy="3302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7759013" y="3022600"/>
            <a:ext cx="401479" cy="40147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1216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tal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Buenos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días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usted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2" name="Picture 11" descr="abuelo_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518329" y="3754280"/>
            <a:ext cx="2353554" cy="2353554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67001" y="2282399"/>
            <a:ext cx="563282" cy="563282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90488" y="2949388"/>
            <a:ext cx="472141" cy="472141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36117" y="3001682"/>
            <a:ext cx="555812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4293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nombre</a:t>
            </a:r>
            <a:r>
              <a:rPr lang="en-GB" dirty="0" smtClean="0"/>
              <a:t> </a:t>
            </a:r>
            <a:r>
              <a:rPr lang="en-GB" i="1" dirty="0" smtClean="0"/>
              <a:t>The name</a:t>
            </a:r>
            <a:endParaRPr lang="en-GB" i="1" dirty="0"/>
          </a:p>
        </p:txBody>
      </p:sp>
      <p:sp>
        <p:nvSpPr>
          <p:cNvPr id="4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0" y="1412876"/>
            <a:ext cx="4555066" cy="2142066"/>
          </a:xfrm>
          <a:prstGeom prst="wedgeEllipseCallout">
            <a:avLst>
              <a:gd name="adj1" fmla="val -40259"/>
              <a:gd name="adj2" fmla="val 7230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Arial" charset="0"/>
                <a:ea typeface="ＭＳ Ｐゴシック" charset="0"/>
              </a:rPr>
              <a:t>¿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Cuál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es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tu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nombre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dirty="0" smtClean="0"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¿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Cómo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te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llamas?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" name="Picture 5" descr="nombr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05574" y="4419574"/>
            <a:ext cx="2438426" cy="2438426"/>
          </a:xfrm>
          <a:prstGeom prst="rect">
            <a:avLst/>
          </a:prstGeom>
        </p:spPr>
      </p:pic>
      <p:sp>
        <p:nvSpPr>
          <p:cNvPr id="5" name="AutoShape 3"/>
          <p:cNvSpPr txBox="1">
            <a:spLocks noChangeArrowheads="1"/>
          </p:cNvSpPr>
          <p:nvPr/>
        </p:nvSpPr>
        <p:spPr bwMode="auto">
          <a:xfrm>
            <a:off x="3437465" y="3098800"/>
            <a:ext cx="4690535" cy="1803400"/>
          </a:xfrm>
          <a:prstGeom prst="wedgeEllipseCallout">
            <a:avLst>
              <a:gd name="adj1" fmla="val 30592"/>
              <a:gd name="adj2" fmla="val 58779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nombre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Romina</a:t>
            </a:r>
            <a:endParaRPr lang="en-US" sz="2400" dirty="0" smtClean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400" dirty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Me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llamo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Fernanda</a:t>
            </a:r>
            <a:endParaRPr lang="en-US" sz="2400" dirty="0">
              <a:latin typeface="Arial"/>
              <a:ea typeface="ÇlÇr ñæí©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7027344" y="4216374"/>
            <a:ext cx="406399" cy="406399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8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7298279" y="3554942"/>
            <a:ext cx="406399" cy="406399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2" name="Picture 11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0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37686" y="2323423"/>
            <a:ext cx="416210" cy="41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4510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68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España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3061102"/>
            <a:ext cx="1524051" cy="1524051"/>
          </a:xfrm>
          <a:prstGeom prst="rect">
            <a:avLst/>
          </a:prstGeom>
        </p:spPr>
      </p:pic>
      <p:pic>
        <p:nvPicPr>
          <p:cNvPr id="11" name="Picture 10" descr="mundo.png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60159" y="2099589"/>
            <a:ext cx="3826908" cy="3826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Nacionalidad</a:t>
            </a:r>
            <a:r>
              <a:rPr lang="en-GB" dirty="0" smtClean="0"/>
              <a:t> </a:t>
            </a:r>
            <a:r>
              <a:rPr lang="en-GB" i="1" dirty="0" smtClean="0"/>
              <a:t>Nationality</a:t>
            </a:r>
            <a:endParaRPr lang="en-GB" i="1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53975" y="1292460"/>
            <a:ext cx="3860799" cy="1264474"/>
          </a:xfrm>
          <a:prstGeom prst="wedgeEllipseCallout">
            <a:avLst>
              <a:gd name="adj1" fmla="val -42072"/>
              <a:gd name="adj2" fmla="val 7063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eres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229174" y="1417638"/>
            <a:ext cx="3867150" cy="1933575"/>
          </a:xfrm>
          <a:prstGeom prst="wedgeEllipseCallout">
            <a:avLst>
              <a:gd name="adj1" fmla="val 34838"/>
              <a:gd name="adj2" fmla="val 6203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ustraliano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/a.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Australia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.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 flipV="1">
            <a:off x="457200" y="6126162"/>
            <a:ext cx="8229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12" name="Picture 11" descr="Australi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349015" y="3667171"/>
            <a:ext cx="1524051" cy="1524051"/>
          </a:xfrm>
          <a:prstGeom prst="rect">
            <a:avLst/>
          </a:prstGeom>
        </p:spPr>
      </p:pic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457200" y="4429197"/>
            <a:ext cx="4876800" cy="1497300"/>
          </a:xfrm>
          <a:prstGeom prst="wedgeEllipseCallout">
            <a:avLst>
              <a:gd name="adj1" fmla="val -50019"/>
              <a:gd name="adj2" fmla="val -4542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España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española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775200" y="3447629"/>
            <a:ext cx="2201333" cy="1137524"/>
          </a:xfrm>
          <a:prstGeom prst="wedgeEllipseCallout">
            <a:avLst>
              <a:gd name="adj1" fmla="val 60992"/>
              <a:gd name="adj2" fmla="val 27792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51200" y="1837050"/>
            <a:ext cx="304800" cy="304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10000" y="4747124"/>
            <a:ext cx="355600" cy="355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2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H="1">
            <a:off x="7833202" y="2556935"/>
            <a:ext cx="372494" cy="372494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3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H="1">
            <a:off x="6180667" y="4002032"/>
            <a:ext cx="298266" cy="298266"/>
          </a:xfrm>
          <a:prstGeom prst="rect">
            <a:avLst/>
          </a:prstGeom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8" name="Picture 17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961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Residencia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Where do you live</a:t>
            </a:r>
            <a:endParaRPr lang="en-GB" i="1" dirty="0"/>
          </a:p>
        </p:txBody>
      </p:sp>
      <p:pic>
        <p:nvPicPr>
          <p:cNvPr id="5" name="Content Placeholder 4" descr="casa.png"/>
          <p:cNvPicPr>
            <a:picLocks noGrp="1" noChangeAspect="1"/>
          </p:cNvPicPr>
          <p:nvPr>
            <p:ph idx="1"/>
          </p:nvPr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67740" y="1924697"/>
            <a:ext cx="3860799" cy="1264474"/>
          </a:xfrm>
          <a:prstGeom prst="wedgeEllipseCallout">
            <a:avLst>
              <a:gd name="adj1" fmla="val -42072"/>
              <a:gd name="adj2" fmla="val 9071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vives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819650" y="1941132"/>
            <a:ext cx="3867150" cy="1933575"/>
          </a:xfrm>
          <a:prstGeom prst="wedgeEllipseCallout">
            <a:avLst>
              <a:gd name="adj1" fmla="val 21315"/>
              <a:gd name="adj2" fmla="val 7980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Vivo en Melbourne. 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30759" y="2755877"/>
            <a:ext cx="646228" cy="64622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7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6053" y="2262817"/>
            <a:ext cx="646229" cy="646229"/>
          </a:xfrm>
          <a:prstGeom prst="rect">
            <a:avLst/>
          </a:prstGeom>
        </p:spPr>
      </p:pic>
      <p:pic>
        <p:nvPicPr>
          <p:cNvPr id="10" name="Picture 9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693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bajador_2.png"/>
          <p:cNvPicPr>
            <a:picLocks noChangeAspect="1"/>
          </p:cNvPicPr>
          <p:nvPr/>
        </p:nvPicPr>
        <p:blipFill>
          <a:blip r:embed="rId6">
            <a:alphaModFix amt="52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590775" y="1803362"/>
            <a:ext cx="4318025" cy="4318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42" y="274638"/>
            <a:ext cx="8500558" cy="114300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ocupación</a:t>
            </a:r>
            <a:r>
              <a:rPr lang="en-GB" dirty="0" smtClean="0"/>
              <a:t> </a:t>
            </a:r>
            <a:r>
              <a:rPr lang="en-GB" i="1" dirty="0"/>
              <a:t>Y</a:t>
            </a:r>
            <a:r>
              <a:rPr lang="en-GB" i="1" dirty="0" smtClean="0"/>
              <a:t>our occupation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199" y="1167627"/>
            <a:ext cx="5113867" cy="1727973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¿A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dedicas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 / 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haces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71067" y="2523066"/>
            <a:ext cx="3115733" cy="2319841"/>
          </a:xfrm>
          <a:prstGeom prst="wedgeEllipseCallout">
            <a:avLst>
              <a:gd name="adj1" fmla="val 37279"/>
              <a:gd name="adj2" fmla="val 5354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carpintero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tú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AutoShape 4"/>
          <p:cNvSpPr txBox="1">
            <a:spLocks noChangeArrowheads="1"/>
          </p:cNvSpPr>
          <p:nvPr/>
        </p:nvSpPr>
        <p:spPr bwMode="auto">
          <a:xfrm>
            <a:off x="1117599" y="3563694"/>
            <a:ext cx="3776133" cy="1431640"/>
          </a:xfrm>
          <a:prstGeom prst="wedgeEllipseCallout">
            <a:avLst>
              <a:gd name="adj1" fmla="val -47706"/>
              <a:gd name="adj2" fmla="val 5407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profesor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8" name="Picture 7" descr="carpinter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162749" y="4995334"/>
            <a:ext cx="1524051" cy="1524051"/>
          </a:xfrm>
          <a:prstGeom prst="rect">
            <a:avLst/>
          </a:prstGeom>
        </p:spPr>
      </p:pic>
      <p:pic>
        <p:nvPicPr>
          <p:cNvPr id="9" name="Picture 8" descr="profesor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86242" y="5198508"/>
            <a:ext cx="1524051" cy="152405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47067" y="1604291"/>
            <a:ext cx="373306" cy="373306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34267" y="1973994"/>
            <a:ext cx="415640" cy="41564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85840" y="4478840"/>
            <a:ext cx="364067" cy="364067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3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H="1">
            <a:off x="7492999" y="4047040"/>
            <a:ext cx="431800" cy="431800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1190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15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úmero_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19949" y="5269921"/>
            <a:ext cx="1524051" cy="1524051"/>
          </a:xfrm>
          <a:prstGeom prst="rect">
            <a:avLst/>
          </a:prstGeom>
        </p:spPr>
      </p:pic>
      <p:pic>
        <p:nvPicPr>
          <p:cNvPr id="6" name="Picture 5" descr="números.png"/>
          <p:cNvPicPr>
            <a:picLocks noChangeAspect="1"/>
          </p:cNvPicPr>
          <p:nvPr/>
        </p:nvPicPr>
        <p:blipFill>
          <a:blip r:embed="rId5">
            <a:alphaModFix amt="53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446720" y="86106"/>
            <a:ext cx="6668053" cy="53774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edad</a:t>
            </a:r>
            <a:r>
              <a:rPr lang="en-GB" dirty="0" smtClean="0"/>
              <a:t> </a:t>
            </a:r>
            <a:r>
              <a:rPr lang="en-GB" i="1" dirty="0" smtClean="0"/>
              <a:t>Age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253975" y="2776487"/>
            <a:ext cx="3826933" cy="1498600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Cuántos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tienes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067706" y="3525787"/>
            <a:ext cx="4267200" cy="1744134"/>
          </a:xfrm>
          <a:prstGeom prst="wedgeEllipseCallout">
            <a:avLst>
              <a:gd name="adj1" fmla="val 41247"/>
              <a:gd name="adj2" fmla="val 6908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Tengo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diecisiete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latin typeface="Arial"/>
                <a:ea typeface="ÇlÇr ñæí©" charset="0"/>
                <a:cs typeface="Arial"/>
              </a:rPr>
              <a:t>a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Picture 7" descr="cumpleaños_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53975" y="76150"/>
            <a:ext cx="1938917" cy="1938917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98134" y="3649133"/>
            <a:ext cx="381000" cy="3810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6333066" y="4495799"/>
            <a:ext cx="423333" cy="423333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762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léfono_1.png"/>
          <p:cNvPicPr>
            <a:picLocks noChangeAspect="1"/>
          </p:cNvPicPr>
          <p:nvPr/>
        </p:nvPicPr>
        <p:blipFill>
          <a:blip r:embed="rId6">
            <a:alphaModFix amt="48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845735" y="2128182"/>
            <a:ext cx="4918652" cy="4918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Cuál</a:t>
            </a:r>
            <a:r>
              <a:rPr lang="en-GB" dirty="0" smtClean="0"/>
              <a:t>….? </a:t>
            </a:r>
            <a:r>
              <a:rPr lang="en-GB" i="1" dirty="0" smtClean="0"/>
              <a:t>What is…?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826000" cy="1938867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677306" y="1417638"/>
            <a:ext cx="4267200" cy="1744134"/>
          </a:xfrm>
          <a:prstGeom prst="wedgeEllipseCallout">
            <a:avLst>
              <a:gd name="adj1" fmla="val 39313"/>
              <a:gd name="adj2" fmla="val 9507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el 0404388558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41600" y="2446867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7298267" y="2446867"/>
            <a:ext cx="482600" cy="4826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9" name="Picture 8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0" name="AutoShape 4"/>
          <p:cNvSpPr txBox="1">
            <a:spLocks noChangeArrowheads="1"/>
          </p:cNvSpPr>
          <p:nvPr/>
        </p:nvSpPr>
        <p:spPr bwMode="auto">
          <a:xfrm>
            <a:off x="952099" y="4021359"/>
            <a:ext cx="3386217" cy="1938867"/>
          </a:xfrm>
          <a:prstGeom prst="wedgeEllipseCallout">
            <a:avLst>
              <a:gd name="adj1" fmla="val -62771"/>
              <a:gd name="adj2" fmla="val 60054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09354" y="5162939"/>
            <a:ext cx="416210" cy="416210"/>
          </a:xfrm>
          <a:prstGeom prst="rect">
            <a:avLst/>
          </a:prstGeom>
        </p:spPr>
      </p:pic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509565" y="4021359"/>
            <a:ext cx="4177235" cy="1729016"/>
          </a:xfrm>
          <a:prstGeom prst="wedgeEllipseCallout">
            <a:avLst>
              <a:gd name="adj1" fmla="val 53694"/>
              <a:gd name="adj2" fmla="val 77078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mms@mail.es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2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7344091" y="5019572"/>
            <a:ext cx="473037" cy="5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284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bla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912533" y="3064933"/>
            <a:ext cx="3479800" cy="347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Lenguas</a:t>
            </a:r>
            <a:r>
              <a:rPr lang="en-GB" dirty="0" smtClean="0"/>
              <a:t> </a:t>
            </a:r>
            <a:r>
              <a:rPr lang="en-GB" i="1" dirty="0"/>
              <a:t>L</a:t>
            </a:r>
            <a:r>
              <a:rPr lang="en-GB" i="1" dirty="0" smtClean="0"/>
              <a:t>anguages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364066" y="1600200"/>
            <a:ext cx="4351867" cy="1464733"/>
          </a:xfrm>
          <a:prstGeom prst="wedgeEllipseCallout">
            <a:avLst>
              <a:gd name="adj1" fmla="val 16683"/>
              <a:gd name="adj2" fmla="val 10473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lenguas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715933" y="1320799"/>
            <a:ext cx="4360334" cy="1744134"/>
          </a:xfrm>
          <a:prstGeom prst="wedgeEllipseCallout">
            <a:avLst>
              <a:gd name="adj1" fmla="val -32562"/>
              <a:gd name="adj2" fmla="val 10597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inglés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,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francés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un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poco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40000" y="2379133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8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8077200" y="2137833"/>
            <a:ext cx="364066" cy="364066"/>
          </a:xfrm>
          <a:prstGeom prst="rect">
            <a:avLst/>
          </a:prstGeom>
        </p:spPr>
      </p:pic>
      <p:sp>
        <p:nvSpPr>
          <p:cNvPr id="8" name="AutoShape 4"/>
          <p:cNvSpPr txBox="1">
            <a:spLocks noChangeArrowheads="1"/>
          </p:cNvSpPr>
          <p:nvPr/>
        </p:nvSpPr>
        <p:spPr bwMode="auto">
          <a:xfrm>
            <a:off x="0" y="3327401"/>
            <a:ext cx="3115734" cy="1126066"/>
          </a:xfrm>
          <a:prstGeom prst="wedgeEllipseCallout">
            <a:avLst>
              <a:gd name="adj1" fmla="val 33967"/>
              <a:gd name="adj2" fmla="val 7315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chino.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9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64266" y="3509434"/>
            <a:ext cx="364066" cy="364066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506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guntar_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180628" y="2861707"/>
            <a:ext cx="1524051" cy="1524051"/>
          </a:xfrm>
          <a:prstGeom prst="rect">
            <a:avLst/>
          </a:prstGeom>
        </p:spPr>
      </p:pic>
      <p:pic>
        <p:nvPicPr>
          <p:cNvPr id="13" name="Picture 12" descr="cas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01733" y="1977469"/>
            <a:ext cx="766261" cy="766261"/>
          </a:xfrm>
          <a:prstGeom prst="rect">
            <a:avLst/>
          </a:prstGeom>
        </p:spPr>
      </p:pic>
      <p:pic>
        <p:nvPicPr>
          <p:cNvPr id="12" name="Picture 11" descr="hablar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90008" y="2641575"/>
            <a:ext cx="1524051" cy="1524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289"/>
            <a:ext cx="8686800" cy="1143000"/>
          </a:xfrm>
        </p:spPr>
        <p:txBody>
          <a:bodyPr/>
          <a:lstStyle/>
          <a:p>
            <a:r>
              <a:rPr lang="en-GB" dirty="0" err="1" smtClean="0"/>
              <a:t>Frases</a:t>
            </a:r>
            <a:r>
              <a:rPr lang="en-GB" dirty="0" smtClean="0"/>
              <a:t> </a:t>
            </a:r>
            <a:r>
              <a:rPr lang="en-GB" dirty="0" err="1" smtClean="0"/>
              <a:t>útiles</a:t>
            </a:r>
            <a:r>
              <a:rPr lang="en-GB" dirty="0" smtClean="0"/>
              <a:t> </a:t>
            </a:r>
            <a:r>
              <a:rPr lang="en-GB" i="1" dirty="0" smtClean="0"/>
              <a:t>Useful sentences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>
            <a:off x="0" y="1193271"/>
            <a:ext cx="2157941" cy="1444095"/>
          </a:xfrm>
          <a:prstGeom prst="wedgeEllipseCallout">
            <a:avLst>
              <a:gd name="adj1" fmla="val -1858"/>
              <a:gd name="adj2" fmla="val 70461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hello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2353734" y="1193271"/>
            <a:ext cx="1831975" cy="1550459"/>
          </a:xfrm>
          <a:prstGeom prst="wedgeEllipseCallout">
            <a:avLst>
              <a:gd name="adj1" fmla="val -57938"/>
              <a:gd name="adj2" fmla="val 5615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167438" y="1193271"/>
            <a:ext cx="2216429" cy="1803929"/>
          </a:xfrm>
          <a:prstGeom prst="wedgeEllipseCallout">
            <a:avLst>
              <a:gd name="adj1" fmla="val 44264"/>
              <a:gd name="adj2" fmla="val 58319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¿Qué significa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casa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6648463" y="1528523"/>
            <a:ext cx="2247873" cy="1468677"/>
          </a:xfrm>
          <a:prstGeom prst="wedgeEllipseCallout">
            <a:avLst>
              <a:gd name="adj1" fmla="val -10549"/>
              <a:gd name="adj2" fmla="val 67794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/>
                <a:ea typeface="ÇlÇr ñæí©" charset="0"/>
                <a:cs typeface="Arial"/>
              </a:rPr>
              <a:t>“Casa” 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s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ignifica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house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-1" y="4520142"/>
            <a:ext cx="2999845" cy="1303842"/>
          </a:xfrm>
          <a:prstGeom prst="wedgeEllipseCallout">
            <a:avLst>
              <a:gd name="adj1" fmla="val -46494"/>
              <a:gd name="adj2" fmla="val 70235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Perd</a:t>
            </a:r>
            <a:r>
              <a:rPr kumimoji="0" lang="es-ES_tradn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ón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no entiendo.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999845" y="4520142"/>
            <a:ext cx="3086657" cy="1303842"/>
          </a:xfrm>
          <a:prstGeom prst="wedgeEllipseCallout">
            <a:avLst>
              <a:gd name="adj1" fmla="val -41102"/>
              <a:gd name="adj2" fmla="val 68190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Puede</a:t>
            </a:r>
            <a:r>
              <a:rPr lang="en-US" sz="20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repetir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6086503" y="4520142"/>
            <a:ext cx="2905097" cy="1465551"/>
          </a:xfrm>
          <a:prstGeom prst="wedgeEllipseCallout">
            <a:avLst>
              <a:gd name="adj1" fmla="val -58176"/>
              <a:gd name="adj2" fmla="val 52836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Más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despacio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por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favor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88533" y="1977469"/>
            <a:ext cx="347133" cy="347133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01733" y="1443289"/>
            <a:ext cx="364067" cy="364067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35666" y="5190067"/>
            <a:ext cx="364067" cy="364067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42934" y="5190067"/>
            <a:ext cx="431800" cy="431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04679" y="5257800"/>
            <a:ext cx="364067" cy="364067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8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3534856" y="1927199"/>
            <a:ext cx="410609" cy="410609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19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8227482" y="1807356"/>
            <a:ext cx="397933" cy="397933"/>
          </a:xfrm>
          <a:prstGeom prst="rect">
            <a:avLst/>
          </a:prstGeom>
        </p:spPr>
      </p:pic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22" name="Picture 21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4503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350</Words>
  <Application>Microsoft Macintosh PowerPoint</Application>
  <PresentationFormat>On-screen Show (4:3)</PresentationFormat>
  <Paragraphs>72</Paragraphs>
  <Slides>11</Slides>
  <Notes>1</Notes>
  <HiddenSlides>0</HiddenSlides>
  <MMClips>35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Farolito Spanish Principiantes 1</vt:lpstr>
      <vt:lpstr>¿Qué tal? How are you?</vt:lpstr>
      <vt:lpstr>¿Qué tal? How are you?</vt:lpstr>
      <vt:lpstr>El nombre The name</vt:lpstr>
      <vt:lpstr>Nacionalidad Nationality</vt:lpstr>
      <vt:lpstr>Residencia  Where do you live</vt:lpstr>
      <vt:lpstr>La ocupación Your occupation</vt:lpstr>
      <vt:lpstr>La edad Age</vt:lpstr>
      <vt:lpstr>¿Cuál….? What is…?</vt:lpstr>
      <vt:lpstr>Lenguas Languages</vt:lpstr>
      <vt:lpstr>Frases útiles Useful sentences</vt:lpstr>
    </vt:vector>
  </TitlesOfParts>
  <Company>The University Of Melbourne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1</dc:title>
  <dc:creator>Olvido Martin</dc:creator>
  <cp:lastModifiedBy>Eleonor Palacio</cp:lastModifiedBy>
  <cp:revision>40</cp:revision>
  <dcterms:created xsi:type="dcterms:W3CDTF">2014-05-15T04:54:31Z</dcterms:created>
  <dcterms:modified xsi:type="dcterms:W3CDTF">2014-05-15T04:56:50Z</dcterms:modified>
</cp:coreProperties>
</file>