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82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02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7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97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66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9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46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23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93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96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0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A3DCA-006A-A444-B1AF-D86CA3F8B7B8}" type="datetimeFigureOut">
              <a:rPr lang="en-US" smtClean="0"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502A9-4A7F-7847-AA62-9334B3230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83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3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Unidad</a:t>
            </a:r>
            <a:r>
              <a:rPr lang="en-GB" dirty="0" smtClean="0"/>
              <a:t> 2 – </a:t>
            </a:r>
            <a:r>
              <a:rPr lang="en-GB" dirty="0" err="1" smtClean="0"/>
              <a:t>Quiero</a:t>
            </a:r>
            <a:r>
              <a:rPr lang="en-GB" dirty="0" smtClean="0"/>
              <a:t> </a:t>
            </a:r>
            <a:r>
              <a:rPr lang="en-GB" dirty="0" err="1" smtClean="0"/>
              <a:t>aprender</a:t>
            </a:r>
            <a:r>
              <a:rPr lang="en-GB" dirty="0" smtClean="0"/>
              <a:t> </a:t>
            </a:r>
            <a:r>
              <a:rPr lang="en-GB" dirty="0" err="1" smtClean="0"/>
              <a:t>español</a:t>
            </a:r>
            <a:endParaRPr lang="en-GB" dirty="0" smtClean="0"/>
          </a:p>
          <a:p>
            <a:pPr lvl="0"/>
            <a:endParaRPr lang="en-GB" sz="1600" smtClean="0">
              <a:solidFill>
                <a:prstClr val="black">
                  <a:tint val="75000"/>
                </a:prstClr>
              </a:solidFill>
            </a:endParaRPr>
          </a:p>
          <a:p>
            <a:pPr lvl="0"/>
            <a:r>
              <a:rPr lang="en-GB" sz="1600" smtClean="0">
                <a:solidFill>
                  <a:prstClr val="black">
                    <a:tint val="75000"/>
                  </a:prstClr>
                </a:solidFill>
              </a:rPr>
              <a:t>Click </a:t>
            </a:r>
            <a:r>
              <a:rPr lang="en-GB" sz="1600">
                <a:solidFill>
                  <a:prstClr val="black">
                    <a:tint val="75000"/>
                  </a:prstClr>
                </a:solidFill>
              </a:rPr>
              <a:t>and wait until you hear the full sentence</a:t>
            </a:r>
          </a:p>
          <a:p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46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cine</a:t>
            </a:r>
            <a:endParaRPr lang="en-GB" dirty="0"/>
          </a:p>
        </p:txBody>
      </p:sp>
      <p:pic>
        <p:nvPicPr>
          <p:cNvPr id="5" name="Content Placeholder 4" descr="cine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02311" y="502119"/>
            <a:ext cx="615925" cy="61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4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Museo</a:t>
            </a:r>
            <a:endParaRPr lang="en-GB" dirty="0"/>
          </a:p>
        </p:txBody>
      </p:sp>
      <p:pic>
        <p:nvPicPr>
          <p:cNvPr id="5" name="Content Placeholder 4" descr="muse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3719" y="4086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6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correo</a:t>
            </a:r>
            <a:r>
              <a:rPr lang="en-GB" dirty="0" smtClean="0"/>
              <a:t> </a:t>
            </a:r>
            <a:r>
              <a:rPr lang="en-GB" dirty="0" err="1" smtClean="0"/>
              <a:t>electrónico</a:t>
            </a:r>
            <a:endParaRPr lang="en-GB" dirty="0"/>
          </a:p>
        </p:txBody>
      </p:sp>
      <p:pic>
        <p:nvPicPr>
          <p:cNvPr id="5" name="Content Placeholder 4" descr="email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961345" y="1058117"/>
            <a:ext cx="597091" cy="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7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teatro</a:t>
            </a:r>
            <a:endParaRPr lang="en-GB" dirty="0"/>
          </a:p>
        </p:txBody>
      </p:sp>
      <p:pic>
        <p:nvPicPr>
          <p:cNvPr id="5" name="Content Placeholder 4" descr="teatr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849609" y="556304"/>
            <a:ext cx="603242" cy="53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comida</a:t>
            </a:r>
            <a:endParaRPr lang="en-GB" dirty="0"/>
          </a:p>
        </p:txBody>
      </p:sp>
      <p:pic>
        <p:nvPicPr>
          <p:cNvPr id="5" name="Content Placeholder 4" descr="comid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893908" y="556304"/>
            <a:ext cx="632775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9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fútbol</a:t>
            </a:r>
            <a:endParaRPr lang="en-GB" dirty="0"/>
          </a:p>
        </p:txBody>
      </p:sp>
      <p:pic>
        <p:nvPicPr>
          <p:cNvPr id="5" name="Content Placeholder 4" descr="fútbol_3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696029" y="571073"/>
            <a:ext cx="647541" cy="62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00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música</a:t>
            </a:r>
            <a:endParaRPr lang="en-GB" dirty="0"/>
          </a:p>
        </p:txBody>
      </p:sp>
      <p:pic>
        <p:nvPicPr>
          <p:cNvPr id="5" name="Content Placeholder 4" descr="música_3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834842" y="541536"/>
            <a:ext cx="603242" cy="6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56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videojuegos</a:t>
            </a:r>
            <a:endParaRPr lang="en-GB" dirty="0"/>
          </a:p>
        </p:txBody>
      </p:sp>
      <p:pic>
        <p:nvPicPr>
          <p:cNvPr id="5" name="Content Placeholder 4" descr="videojueg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587921" y="585841"/>
            <a:ext cx="687448" cy="53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51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0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televisión</a:t>
            </a:r>
            <a:endParaRPr lang="en-GB" dirty="0"/>
          </a:p>
        </p:txBody>
      </p:sp>
      <p:pic>
        <p:nvPicPr>
          <p:cNvPr id="5" name="Content Placeholder 4" descr="televisión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130166" y="541536"/>
            <a:ext cx="603243" cy="5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1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playa</a:t>
            </a:r>
            <a:endParaRPr lang="en-GB" dirty="0"/>
          </a:p>
        </p:txBody>
      </p:sp>
      <p:pic>
        <p:nvPicPr>
          <p:cNvPr id="5" name="Content Placeholder 4" descr="play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794131" y="585842"/>
            <a:ext cx="632068" cy="60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7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/>
                <a:cs typeface="Arial"/>
              </a:rPr>
              <a:t/>
            </a:r>
            <a:br>
              <a:rPr lang="en-GB" dirty="0">
                <a:latin typeface="Arial"/>
                <a:cs typeface="Arial"/>
              </a:rPr>
            </a:br>
            <a:r>
              <a:rPr lang="en-GB" dirty="0" err="1" smtClean="0">
                <a:latin typeface="Arial"/>
                <a:cs typeface="Arial"/>
              </a:rPr>
              <a:t>estudiar</a:t>
            </a:r>
            <a:r>
              <a:rPr lang="en-GB" dirty="0" smtClean="0">
                <a:latin typeface="Arial"/>
                <a:cs typeface="Arial"/>
              </a:rPr>
              <a:t/>
            </a:r>
            <a:br>
              <a:rPr lang="en-GB" dirty="0" smtClean="0">
                <a:latin typeface="Arial"/>
                <a:cs typeface="Arial"/>
              </a:rPr>
            </a:br>
            <a:r>
              <a:rPr lang="en-GB" dirty="0" err="1"/>
              <a:t>Yo</a:t>
            </a:r>
            <a:r>
              <a:rPr lang="en-GB" dirty="0"/>
              <a:t> </a:t>
            </a:r>
            <a:r>
              <a:rPr lang="en-GB" dirty="0" err="1"/>
              <a:t>estudio</a:t>
            </a:r>
            <a:r>
              <a:rPr lang="en-GB" dirty="0"/>
              <a:t> </a:t>
            </a:r>
            <a:r>
              <a:rPr lang="en-GB" dirty="0" err="1"/>
              <a:t>español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smtClean="0">
                <a:latin typeface="Arial"/>
                <a:cs typeface="Arial"/>
              </a:rPr>
              <a:t> </a:t>
            </a:r>
            <a:endParaRPr lang="en-GB" dirty="0">
              <a:latin typeface="Arial"/>
              <a:cs typeface="Arial"/>
            </a:endParaRPr>
          </a:p>
        </p:txBody>
      </p:sp>
      <p:pic>
        <p:nvPicPr>
          <p:cNvPr id="4" name="Content Placeholder 3" descr="estudi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718734"/>
            <a:ext cx="8415867" cy="4628402"/>
          </a:xfrm>
        </p:spPr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420290" y="433868"/>
            <a:ext cx="800980" cy="62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9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e</a:t>
            </a:r>
            <a:r>
              <a:rPr lang="en-GB" dirty="0" err="1" smtClean="0"/>
              <a:t>scribir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Él</a:t>
            </a:r>
            <a:r>
              <a:rPr lang="en-GB" dirty="0"/>
              <a:t> </a:t>
            </a:r>
            <a:r>
              <a:rPr lang="en-GB" dirty="0" err="1"/>
              <a:t>escribe</a:t>
            </a:r>
            <a:r>
              <a:rPr lang="en-GB" dirty="0"/>
              <a:t> sus </a:t>
            </a:r>
            <a:r>
              <a:rPr lang="en-GB" dirty="0" err="1"/>
              <a:t>ejercicios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escribi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059269" y="379086"/>
            <a:ext cx="589380" cy="58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74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1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leer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Leo un </a:t>
            </a:r>
            <a:r>
              <a:rPr lang="en-GB" dirty="0" err="1"/>
              <a:t>libro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 descr="lee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927562" y="433462"/>
            <a:ext cx="632775" cy="5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6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asear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/>
              <a:t>P</a:t>
            </a:r>
            <a:r>
              <a:rPr lang="en-GB" dirty="0" err="1" smtClean="0"/>
              <a:t>aseo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mi </a:t>
            </a:r>
            <a:r>
              <a:rPr lang="en-GB" dirty="0" err="1" smtClean="0"/>
              <a:t>calle</a:t>
            </a:r>
            <a:endParaRPr lang="en-GB" dirty="0"/>
          </a:p>
        </p:txBody>
      </p:sp>
      <p:pic>
        <p:nvPicPr>
          <p:cNvPr id="4" name="Content Placeholder 3" descr="pasear_3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710795" y="274638"/>
            <a:ext cx="618009" cy="5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6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invitar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invito</a:t>
            </a:r>
            <a:r>
              <a:rPr lang="en-GB" dirty="0"/>
              <a:t> a mi </a:t>
            </a:r>
            <a:r>
              <a:rPr lang="en-GB" dirty="0" err="1"/>
              <a:t>cumpleaños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 descr="invit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927563" y="443047"/>
            <a:ext cx="632776" cy="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34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</a:t>
            </a:r>
            <a:r>
              <a:rPr lang="en-GB" dirty="0" smtClean="0"/>
              <a:t>omer</a:t>
            </a:r>
            <a:br>
              <a:rPr lang="en-GB" dirty="0" smtClean="0"/>
            </a:br>
            <a:r>
              <a:rPr lang="en-GB" dirty="0" smtClean="0"/>
              <a:t>Hoy </a:t>
            </a:r>
            <a:r>
              <a:rPr lang="en-GB" dirty="0" err="1" smtClean="0"/>
              <a:t>como</a:t>
            </a:r>
            <a:r>
              <a:rPr lang="en-GB" dirty="0" smtClean="0"/>
              <a:t> </a:t>
            </a:r>
            <a:r>
              <a:rPr lang="en-GB" dirty="0" err="1" smtClean="0"/>
              <a:t>lentejas</a:t>
            </a:r>
            <a:endParaRPr lang="en-GB" dirty="0"/>
          </a:p>
        </p:txBody>
      </p:sp>
      <p:pic>
        <p:nvPicPr>
          <p:cNvPr id="4" name="Content Placeholder 3" descr="come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5790543" y="317495"/>
            <a:ext cx="618010" cy="55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1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comprar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Compro</a:t>
            </a:r>
            <a:r>
              <a:rPr lang="en-GB" dirty="0"/>
              <a:t> </a:t>
            </a:r>
            <a:r>
              <a:rPr lang="en-GB" dirty="0" err="1"/>
              <a:t>aceite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 descr="compr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328899" y="544631"/>
            <a:ext cx="706370" cy="55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77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/>
              <a:t>v</a:t>
            </a:r>
            <a:r>
              <a:rPr lang="en-GB" dirty="0" err="1" smtClean="0"/>
              <a:t>er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Veo</a:t>
            </a:r>
            <a:r>
              <a:rPr lang="en-GB" dirty="0"/>
              <a:t> la </a:t>
            </a:r>
            <a:r>
              <a:rPr lang="en-GB" dirty="0" err="1"/>
              <a:t>televisión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6" name="Content Placeholder 5" descr="ver la tele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088801" y="522478"/>
            <a:ext cx="615531" cy="56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48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0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q</a:t>
            </a:r>
            <a:r>
              <a:rPr lang="en-GB" dirty="0" err="1" smtClean="0"/>
              <a:t>uerer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Quiero</a:t>
            </a:r>
            <a:r>
              <a:rPr lang="en-GB" dirty="0"/>
              <a:t> </a:t>
            </a:r>
            <a:r>
              <a:rPr lang="en-GB" dirty="0" err="1"/>
              <a:t>hacer</a:t>
            </a:r>
            <a:r>
              <a:rPr lang="en-GB" dirty="0"/>
              <a:t> </a:t>
            </a:r>
            <a:r>
              <a:rPr lang="en-GB" dirty="0" err="1"/>
              <a:t>fotos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10" name="Content Placeholder 9" descr="pensar_1.pn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733308" y="1752049"/>
            <a:ext cx="7953491" cy="4374114"/>
          </a:xfrm>
        </p:spPr>
      </p:pic>
      <p:pic>
        <p:nvPicPr>
          <p:cNvPr id="11" name="Picture 10" descr="cámara de fotos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000" y="2226299"/>
            <a:ext cx="1210584" cy="1210584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6019800" y="482415"/>
            <a:ext cx="669291" cy="62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3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8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interesar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Me </a:t>
            </a:r>
            <a:r>
              <a:rPr lang="en-GB" dirty="0" err="1"/>
              <a:t>interesa</a:t>
            </a:r>
            <a:r>
              <a:rPr lang="en-GB" dirty="0"/>
              <a:t> </a:t>
            </a:r>
            <a:r>
              <a:rPr lang="en-GB" dirty="0" err="1"/>
              <a:t>aprender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lengua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 descr="pens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0970" y="1"/>
            <a:ext cx="993030" cy="99303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6019800" y="274638"/>
            <a:ext cx="691841" cy="62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9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2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121</Words>
  <Application>Microsoft Macintosh PowerPoint</Application>
  <PresentationFormat>On-screen Show (4:3)</PresentationFormat>
  <Paragraphs>44</Paragraphs>
  <Slides>21</Slides>
  <Notes>0</Notes>
  <HiddenSlides>0</HiddenSlides>
  <MMClips>20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Farolito Spanish Principiantes 1</vt:lpstr>
      <vt:lpstr>el cine</vt:lpstr>
      <vt:lpstr>el Museo</vt:lpstr>
      <vt:lpstr>el correo electrónico</vt:lpstr>
      <vt:lpstr>el teatro</vt:lpstr>
      <vt:lpstr>la comida</vt:lpstr>
      <vt:lpstr>el fútbol</vt:lpstr>
      <vt:lpstr>la música</vt:lpstr>
      <vt:lpstr>los videojuegos</vt:lpstr>
      <vt:lpstr>la televisión</vt:lpstr>
      <vt:lpstr>la playa</vt:lpstr>
      <vt:lpstr> estudiar Yo estudio español   </vt:lpstr>
      <vt:lpstr>  escribir Él escribe sus ejercicios  </vt:lpstr>
      <vt:lpstr> leer Leo un libro </vt:lpstr>
      <vt:lpstr>pasear Paseo por mi calle</vt:lpstr>
      <vt:lpstr> invitar Te invito a mi cumpleaños </vt:lpstr>
      <vt:lpstr>comer Hoy como lentejas</vt:lpstr>
      <vt:lpstr> comprar Compro aceite </vt:lpstr>
      <vt:lpstr> ver Veo la televisión </vt:lpstr>
      <vt:lpstr>querer Quiero hacer fotos </vt:lpstr>
      <vt:lpstr> interesar Me interesa aprender una lengua 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1</dc:title>
  <dc:creator>Olvido Martin</dc:creator>
  <cp:lastModifiedBy>Olvido Martin</cp:lastModifiedBy>
  <cp:revision>12</cp:revision>
  <dcterms:created xsi:type="dcterms:W3CDTF">2014-02-19T02:12:48Z</dcterms:created>
  <dcterms:modified xsi:type="dcterms:W3CDTF">2014-05-07T02:55:04Z</dcterms:modified>
</cp:coreProperties>
</file>