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56" r:id="rId2"/>
    <p:sldId id="290" r:id="rId3"/>
    <p:sldId id="291" r:id="rId4"/>
    <p:sldId id="266" r:id="rId5"/>
    <p:sldId id="292" r:id="rId6"/>
    <p:sldId id="257" r:id="rId7"/>
    <p:sldId id="293" r:id="rId8"/>
    <p:sldId id="258" r:id="rId9"/>
    <p:sldId id="265" r:id="rId10"/>
    <p:sldId id="294" r:id="rId11"/>
    <p:sldId id="259" r:id="rId12"/>
    <p:sldId id="295" r:id="rId13"/>
    <p:sldId id="289" r:id="rId14"/>
    <p:sldId id="260" r:id="rId15"/>
    <p:sldId id="261" r:id="rId16"/>
    <p:sldId id="262" r:id="rId17"/>
    <p:sldId id="263" r:id="rId18"/>
    <p:sldId id="296" r:id="rId19"/>
    <p:sldId id="264" r:id="rId20"/>
    <p:sldId id="267" r:id="rId21"/>
    <p:sldId id="268" r:id="rId22"/>
    <p:sldId id="285" r:id="rId23"/>
    <p:sldId id="270" r:id="rId24"/>
    <p:sldId id="269" r:id="rId25"/>
    <p:sldId id="272" r:id="rId26"/>
    <p:sldId id="278" r:id="rId27"/>
    <p:sldId id="273" r:id="rId28"/>
    <p:sldId id="276" r:id="rId29"/>
    <p:sldId id="277" r:id="rId30"/>
    <p:sldId id="279" r:id="rId31"/>
    <p:sldId id="280" r:id="rId32"/>
    <p:sldId id="281" r:id="rId33"/>
    <p:sldId id="282" r:id="rId34"/>
    <p:sldId id="284" r:id="rId35"/>
    <p:sldId id="286" r:id="rId36"/>
    <p:sldId id="287" r:id="rId37"/>
    <p:sldId id="297" r:id="rId38"/>
    <p:sldId id="304" r:id="rId39"/>
    <p:sldId id="305" r:id="rId40"/>
    <p:sldId id="306" r:id="rId41"/>
    <p:sldId id="307" r:id="rId42"/>
    <p:sldId id="308" r:id="rId43"/>
    <p:sldId id="309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  <p:sldId id="334" r:id="rId67"/>
    <p:sldId id="335" r:id="rId6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3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notesMaster" Target="notesMasters/notesMaster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handoutMaster" Target="handoutMasters/handoutMaster1.xml"/><Relationship Id="rId71" Type="http://schemas.openxmlformats.org/officeDocument/2006/relationships/printerSettings" Target="printerSettings/printerSettings1.bin"/><Relationship Id="rId72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EF316-347A-C247-A4C5-44271E7988C8}" type="datetimeFigureOut">
              <a:rPr lang="en-US" smtClean="0"/>
              <a:t>6/4/14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264A1-6972-ED48-9131-EF73EA9A20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9426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DA4E11-D7BB-EE47-8D28-07DD6933E444}" type="datetimeFigureOut">
              <a:rPr lang="en-US" smtClean="0"/>
              <a:t>6/4/14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7DDDDB-C35A-0F48-A939-66E5AE857B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4780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Farolito Spanish-Español para viajeros</a:t>
            </a: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Prepared by Eleonor Palacio</a:t>
            </a:r>
          </a:p>
        </p:txBody>
      </p:sp>
      <p:sp>
        <p:nvSpPr>
          <p:cNvPr id="2867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6D1BE9-BD70-A045-954F-7641BA7C6546}" type="slidenum">
              <a:rPr lang="en-US" sz="1200"/>
              <a:pPr eaLnBrk="1" hangingPunct="1"/>
              <a:t>22</a:t>
            </a:fld>
            <a:endParaRPr lang="en-US" sz="1200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Farolito Spanish-Español para viajeros</a:t>
            </a:r>
          </a:p>
        </p:txBody>
      </p:sp>
      <p:sp>
        <p:nvSpPr>
          <p:cNvPr id="3686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Prepared by Eleonor Palacio</a:t>
            </a:r>
          </a:p>
        </p:txBody>
      </p:sp>
      <p:sp>
        <p:nvSpPr>
          <p:cNvPr id="368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BB6C751-38CD-8543-B51C-104FE7F5AA60}" type="slidenum">
              <a:rPr lang="en-US" sz="1200"/>
              <a:pPr eaLnBrk="1" hangingPunct="1"/>
              <a:t>34</a:t>
            </a:fld>
            <a:endParaRPr lang="en-US" sz="1200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Farolito Spanish-Español para viajeros</a:t>
            </a:r>
          </a:p>
        </p:txBody>
      </p:sp>
      <p:sp>
        <p:nvSpPr>
          <p:cNvPr id="3277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Prepared by Eleonor Palacio</a:t>
            </a:r>
          </a:p>
        </p:txBody>
      </p:sp>
      <p:sp>
        <p:nvSpPr>
          <p:cNvPr id="3277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99A29E3-CC2C-1C4F-8999-3CB43C92DC3F}" type="slidenum">
              <a:rPr lang="en-US" sz="1200"/>
              <a:pPr eaLnBrk="1" hangingPunct="1"/>
              <a:t>35</a:t>
            </a:fld>
            <a:endParaRPr lang="en-US" sz="1200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Farolito Spanish-Español para viajeros</a:t>
            </a:r>
          </a:p>
        </p:txBody>
      </p:sp>
      <p:sp>
        <p:nvSpPr>
          <p:cNvPr id="4096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Prepared by Eleonor Palacio</a:t>
            </a:r>
          </a:p>
        </p:txBody>
      </p:sp>
      <p:sp>
        <p:nvSpPr>
          <p:cNvPr id="4096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C85FA9-AAB0-3649-863E-4E12D6BC1AB5}" type="slidenum">
              <a:rPr lang="en-US" sz="1200"/>
              <a:pPr eaLnBrk="1" hangingPunct="1"/>
              <a:t>36</a:t>
            </a:fld>
            <a:endParaRPr lang="en-US" sz="120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5994-C615-2D41-8C38-AF8BB34D7C7B}" type="datetime1">
              <a:rPr lang="en-AU" smtClean="0"/>
              <a:t>6/4/14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163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DD94-7702-5642-AD0B-7BB3F505BA82}" type="datetime1">
              <a:rPr lang="en-AU" smtClean="0"/>
              <a:t>6/4/14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42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F0EE-751C-2647-8125-7E412B95E293}" type="datetime1">
              <a:rPr lang="en-AU" smtClean="0"/>
              <a:t>6/4/14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51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C9D8-01CA-CA4A-891E-90DE461CDE03}" type="datetime1">
              <a:rPr lang="en-AU" smtClean="0"/>
              <a:t>6/4/14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970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7C70-106F-FD4A-B580-DDC4F71D2522}" type="datetime1">
              <a:rPr lang="en-AU" smtClean="0"/>
              <a:t>6/4/14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1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22B0-95FF-024B-BA70-F65BB41CB825}" type="datetime1">
              <a:rPr lang="en-AU" smtClean="0"/>
              <a:t>6/4/14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448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6E72-95EC-D94F-950D-558A44C805DB}" type="datetime1">
              <a:rPr lang="en-AU" smtClean="0"/>
              <a:t>6/4/14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87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FBD-A126-944F-A368-120E554B4E68}" type="datetime1">
              <a:rPr lang="en-AU" smtClean="0"/>
              <a:t>6/4/14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59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9862-02D1-614B-8FB2-D1EFAEB43249}" type="datetime1">
              <a:rPr lang="en-AU" smtClean="0"/>
              <a:t>6/4/14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2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C62A-3115-1148-A3EE-A99811F96CE4}" type="datetime1">
              <a:rPr lang="en-AU" smtClean="0"/>
              <a:t>6/4/14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94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233F-B56D-F349-9C70-10C158091A83}" type="datetime1">
              <a:rPr lang="en-AU" smtClean="0"/>
              <a:t>6/4/14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856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351AE7-C0F4-0E44-A715-2D455D1EA2C0}" type="datetime1">
              <a:rPr lang="en-US"/>
              <a:pPr/>
              <a:t>6/4/14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Prepared by Eleonor Palacio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5D6CD-A7EB-CC47-97D9-A5BE0C0234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10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CC3E3-314E-AE4B-82B9-519E03C51610}" type="datetime1">
              <a:rPr lang="en-AU" smtClean="0"/>
              <a:t>6/4/14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8B72C-6A03-1E49-80D0-FF23B1A95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16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eg"/><Relationship Id="rId12" Type="http://schemas.openxmlformats.org/officeDocument/2006/relationships/image" Target="../media/image2.png"/><Relationship Id="rId1" Type="http://schemas.microsoft.com/office/2007/relationships/media" Target="../media/media4.wav"/><Relationship Id="rId2" Type="http://schemas.openxmlformats.org/officeDocument/2006/relationships/audio" Target="../media/media4.wav"/><Relationship Id="rId3" Type="http://schemas.microsoft.com/office/2007/relationships/media" Target="../media/media5.wav"/><Relationship Id="rId4" Type="http://schemas.openxmlformats.org/officeDocument/2006/relationships/audio" Target="../media/media5.wav"/><Relationship Id="rId5" Type="http://schemas.microsoft.com/office/2007/relationships/media" Target="../media/media6.wav"/><Relationship Id="rId6" Type="http://schemas.openxmlformats.org/officeDocument/2006/relationships/audio" Target="../media/media6.wav"/><Relationship Id="rId7" Type="http://schemas.microsoft.com/office/2007/relationships/media" Target="../media/media7.wav"/><Relationship Id="rId8" Type="http://schemas.openxmlformats.org/officeDocument/2006/relationships/audio" Target="../media/media7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png"/><Relationship Id="rId13" Type="http://schemas.openxmlformats.org/officeDocument/2006/relationships/image" Target="../media/image6.png"/><Relationship Id="rId14" Type="http://schemas.openxmlformats.org/officeDocument/2006/relationships/image" Target="../media/image7.png"/><Relationship Id="rId15" Type="http://schemas.openxmlformats.org/officeDocument/2006/relationships/image" Target="../media/image2.png"/><Relationship Id="rId1" Type="http://schemas.microsoft.com/office/2007/relationships/media" Target="../media/media8.wav"/><Relationship Id="rId2" Type="http://schemas.openxmlformats.org/officeDocument/2006/relationships/audio" Target="../media/media8.wav"/><Relationship Id="rId3" Type="http://schemas.microsoft.com/office/2007/relationships/media" Target="../media/media9.wav"/><Relationship Id="rId4" Type="http://schemas.openxmlformats.org/officeDocument/2006/relationships/audio" Target="../media/media9.wav"/><Relationship Id="rId5" Type="http://schemas.microsoft.com/office/2007/relationships/media" Target="../media/media10.wav"/><Relationship Id="rId6" Type="http://schemas.openxmlformats.org/officeDocument/2006/relationships/audio" Target="../media/media10.wav"/><Relationship Id="rId7" Type="http://schemas.microsoft.com/office/2007/relationships/media" Target="../media/media11.wav"/><Relationship Id="rId8" Type="http://schemas.openxmlformats.org/officeDocument/2006/relationships/audio" Target="../media/media11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microsoft.com/office/2007/relationships/media" Target="../media/media16.wav"/><Relationship Id="rId20" Type="http://schemas.openxmlformats.org/officeDocument/2006/relationships/image" Target="../media/image1.jpeg"/><Relationship Id="rId21" Type="http://schemas.openxmlformats.org/officeDocument/2006/relationships/image" Target="../media/image2.png"/><Relationship Id="rId10" Type="http://schemas.openxmlformats.org/officeDocument/2006/relationships/audio" Target="../media/media16.wav"/><Relationship Id="rId11" Type="http://schemas.microsoft.com/office/2007/relationships/media" Target="../media/media17.wav"/><Relationship Id="rId12" Type="http://schemas.openxmlformats.org/officeDocument/2006/relationships/audio" Target="../media/media17.wav"/><Relationship Id="rId13" Type="http://schemas.microsoft.com/office/2007/relationships/media" Target="../media/media18.wav"/><Relationship Id="rId14" Type="http://schemas.openxmlformats.org/officeDocument/2006/relationships/audio" Target="../media/media18.wav"/><Relationship Id="rId15" Type="http://schemas.microsoft.com/office/2007/relationships/media" Target="../media/media19.wav"/><Relationship Id="rId16" Type="http://schemas.openxmlformats.org/officeDocument/2006/relationships/audio" Target="../media/media19.wav"/><Relationship Id="rId17" Type="http://schemas.openxmlformats.org/officeDocument/2006/relationships/slideLayout" Target="../slideLayouts/slideLayout2.xml"/><Relationship Id="rId18" Type="http://schemas.openxmlformats.org/officeDocument/2006/relationships/image" Target="../media/image8.png"/><Relationship Id="rId19" Type="http://schemas.openxmlformats.org/officeDocument/2006/relationships/image" Target="../media/image9.png"/><Relationship Id="rId1" Type="http://schemas.microsoft.com/office/2007/relationships/media" Target="../media/media12.wav"/><Relationship Id="rId2" Type="http://schemas.openxmlformats.org/officeDocument/2006/relationships/audio" Target="../media/media12.wav"/><Relationship Id="rId3" Type="http://schemas.microsoft.com/office/2007/relationships/media" Target="../media/media13.wav"/><Relationship Id="rId4" Type="http://schemas.openxmlformats.org/officeDocument/2006/relationships/audio" Target="../media/media13.wav"/><Relationship Id="rId5" Type="http://schemas.microsoft.com/office/2007/relationships/media" Target="../media/media14.wav"/><Relationship Id="rId6" Type="http://schemas.openxmlformats.org/officeDocument/2006/relationships/audio" Target="../media/media14.wav"/><Relationship Id="rId7" Type="http://schemas.microsoft.com/office/2007/relationships/media" Target="../media/media15.wav"/><Relationship Id="rId8" Type="http://schemas.openxmlformats.org/officeDocument/2006/relationships/audio" Target="../media/media15.wav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1.wav"/><Relationship Id="rId4" Type="http://schemas.openxmlformats.org/officeDocument/2006/relationships/audio" Target="../media/media21.wav"/><Relationship Id="rId5" Type="http://schemas.microsoft.com/office/2007/relationships/media" Target="../media/media22.wav"/><Relationship Id="rId6" Type="http://schemas.openxmlformats.org/officeDocument/2006/relationships/audio" Target="../media/media22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0.png"/><Relationship Id="rId9" Type="http://schemas.openxmlformats.org/officeDocument/2006/relationships/image" Target="../media/image2.png"/><Relationship Id="rId10" Type="http://schemas.openxmlformats.org/officeDocument/2006/relationships/image" Target="../media/image1.jpe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4.wav"/><Relationship Id="rId4" Type="http://schemas.openxmlformats.org/officeDocument/2006/relationships/audio" Target="../media/media24.wav"/><Relationship Id="rId5" Type="http://schemas.microsoft.com/office/2007/relationships/media" Target="../media/media25.wav"/><Relationship Id="rId6" Type="http://schemas.openxmlformats.org/officeDocument/2006/relationships/audio" Target="../media/media25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11.png"/><Relationship Id="rId10" Type="http://schemas.openxmlformats.org/officeDocument/2006/relationships/image" Target="../media/image2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7.wav"/><Relationship Id="rId4" Type="http://schemas.openxmlformats.org/officeDocument/2006/relationships/audio" Target="../media/media27.wav"/><Relationship Id="rId5" Type="http://schemas.microsoft.com/office/2007/relationships/media" Target="../media/media28.wav"/><Relationship Id="rId6" Type="http://schemas.openxmlformats.org/officeDocument/2006/relationships/audio" Target="../media/media28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2.png"/><Relationship Id="rId9" Type="http://schemas.openxmlformats.org/officeDocument/2006/relationships/image" Target="../media/image2.png"/><Relationship Id="rId10" Type="http://schemas.openxmlformats.org/officeDocument/2006/relationships/image" Target="../media/image1.jpeg"/><Relationship Id="rId1" Type="http://schemas.microsoft.com/office/2007/relationships/media" Target="../media/media26.wav"/><Relationship Id="rId2" Type="http://schemas.openxmlformats.org/officeDocument/2006/relationships/audio" Target="../media/media26.wav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2.png"/><Relationship Id="rId1" Type="http://schemas.microsoft.com/office/2007/relationships/media" Target="../media/media29.wav"/><Relationship Id="rId2" Type="http://schemas.openxmlformats.org/officeDocument/2006/relationships/audio" Target="../media/media29.wav"/><Relationship Id="rId3" Type="http://schemas.microsoft.com/office/2007/relationships/media" Target="../media/media30.wav"/><Relationship Id="rId4" Type="http://schemas.openxmlformats.org/officeDocument/2006/relationships/audio" Target="../media/media30.wav"/><Relationship Id="rId5" Type="http://schemas.microsoft.com/office/2007/relationships/media" Target="../media/media31.wav"/><Relationship Id="rId6" Type="http://schemas.openxmlformats.org/officeDocument/2006/relationships/audio" Target="../media/media31.wav"/><Relationship Id="rId7" Type="http://schemas.microsoft.com/office/2007/relationships/media" Target="../media/media32.wav"/><Relationship Id="rId8" Type="http://schemas.openxmlformats.org/officeDocument/2006/relationships/audio" Target="../media/media32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8.png"/><Relationship Id="rId13" Type="http://schemas.openxmlformats.org/officeDocument/2006/relationships/image" Target="../media/image2.png"/><Relationship Id="rId1" Type="http://schemas.microsoft.com/office/2007/relationships/media" Target="../media/media33.wav"/><Relationship Id="rId2" Type="http://schemas.openxmlformats.org/officeDocument/2006/relationships/audio" Target="../media/media33.wav"/><Relationship Id="rId3" Type="http://schemas.microsoft.com/office/2007/relationships/media" Target="../media/media34.wav"/><Relationship Id="rId4" Type="http://schemas.openxmlformats.org/officeDocument/2006/relationships/audio" Target="../media/media34.wav"/><Relationship Id="rId5" Type="http://schemas.microsoft.com/office/2007/relationships/media" Target="../media/media35.wav"/><Relationship Id="rId6" Type="http://schemas.openxmlformats.org/officeDocument/2006/relationships/audio" Target="../media/media35.wav"/><Relationship Id="rId7" Type="http://schemas.microsoft.com/office/2007/relationships/media" Target="../media/media36.wav"/><Relationship Id="rId8" Type="http://schemas.openxmlformats.org/officeDocument/2006/relationships/audio" Target="../media/media36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2.png"/><Relationship Id="rId14" Type="http://schemas.openxmlformats.org/officeDocument/2006/relationships/image" Target="../media/image1.jpeg"/><Relationship Id="rId1" Type="http://schemas.microsoft.com/office/2007/relationships/media" Target="../media/media37.wav"/><Relationship Id="rId2" Type="http://schemas.openxmlformats.org/officeDocument/2006/relationships/audio" Target="../media/media37.wav"/><Relationship Id="rId3" Type="http://schemas.microsoft.com/office/2007/relationships/media" Target="../media/media38.wav"/><Relationship Id="rId4" Type="http://schemas.openxmlformats.org/officeDocument/2006/relationships/audio" Target="../media/media38.wav"/><Relationship Id="rId5" Type="http://schemas.microsoft.com/office/2007/relationships/media" Target="../media/media39.wav"/><Relationship Id="rId6" Type="http://schemas.openxmlformats.org/officeDocument/2006/relationships/audio" Target="../media/media39.wav"/><Relationship Id="rId7" Type="http://schemas.microsoft.com/office/2007/relationships/media" Target="../media/media40.wav"/><Relationship Id="rId8" Type="http://schemas.openxmlformats.org/officeDocument/2006/relationships/audio" Target="../media/media40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4" Type="http://schemas.openxmlformats.org/officeDocument/2006/relationships/audio" Target="../media/media42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7" Type="http://schemas.openxmlformats.org/officeDocument/2006/relationships/image" Target="../media/image2.png"/><Relationship Id="rId1" Type="http://schemas.microsoft.com/office/2007/relationships/media" Target="../media/media41.wav"/><Relationship Id="rId2" Type="http://schemas.openxmlformats.org/officeDocument/2006/relationships/audio" Target="../media/media41.wav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.png"/><Relationship Id="rId14" Type="http://schemas.openxmlformats.org/officeDocument/2006/relationships/image" Target="../media/image1.jpeg"/><Relationship Id="rId1" Type="http://schemas.microsoft.com/office/2007/relationships/media" Target="../media/media43.wav"/><Relationship Id="rId2" Type="http://schemas.openxmlformats.org/officeDocument/2006/relationships/audio" Target="../media/media43.wav"/><Relationship Id="rId3" Type="http://schemas.microsoft.com/office/2007/relationships/media" Target="../media/media44.wav"/><Relationship Id="rId4" Type="http://schemas.openxmlformats.org/officeDocument/2006/relationships/audio" Target="../media/media44.wav"/><Relationship Id="rId5" Type="http://schemas.microsoft.com/office/2007/relationships/media" Target="../media/media45.wav"/><Relationship Id="rId6" Type="http://schemas.openxmlformats.org/officeDocument/2006/relationships/audio" Target="../media/media45.wav"/><Relationship Id="rId7" Type="http://schemas.microsoft.com/office/2007/relationships/media" Target="../media/media46.wav"/><Relationship Id="rId8" Type="http://schemas.openxmlformats.org/officeDocument/2006/relationships/audio" Target="../media/media46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48.wav"/><Relationship Id="rId4" Type="http://schemas.openxmlformats.org/officeDocument/2006/relationships/audio" Target="../media/media48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.png"/><Relationship Id="rId10" Type="http://schemas.openxmlformats.org/officeDocument/2006/relationships/image" Target="../media/image1.jpeg"/><Relationship Id="rId1" Type="http://schemas.microsoft.com/office/2007/relationships/media" Target="../media/media47.wav"/><Relationship Id="rId2" Type="http://schemas.openxmlformats.org/officeDocument/2006/relationships/audio" Target="../media/media47.wav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.png"/><Relationship Id="rId12" Type="http://schemas.openxmlformats.org/officeDocument/2006/relationships/image" Target="../media/image1.jpeg"/><Relationship Id="rId1" Type="http://schemas.microsoft.com/office/2007/relationships/media" Target="../media/media49.wav"/><Relationship Id="rId2" Type="http://schemas.openxmlformats.org/officeDocument/2006/relationships/audio" Target="../media/media49.wav"/><Relationship Id="rId3" Type="http://schemas.microsoft.com/office/2007/relationships/media" Target="../media/media50.wav"/><Relationship Id="rId4" Type="http://schemas.openxmlformats.org/officeDocument/2006/relationships/audio" Target="../media/media50.wav"/><Relationship Id="rId5" Type="http://schemas.microsoft.com/office/2007/relationships/media" Target="../media/media51.wav"/><Relationship Id="rId6" Type="http://schemas.openxmlformats.org/officeDocument/2006/relationships/audio" Target="../media/media51.wav"/><Relationship Id="rId7" Type="http://schemas.microsoft.com/office/2007/relationships/media" Target="../media/media52.wav"/><Relationship Id="rId8" Type="http://schemas.openxmlformats.org/officeDocument/2006/relationships/audio" Target="../media/media52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54.wav"/><Relationship Id="rId4" Type="http://schemas.openxmlformats.org/officeDocument/2006/relationships/audio" Target="../media/media54.wav"/><Relationship Id="rId5" Type="http://schemas.microsoft.com/office/2007/relationships/media" Target="../media/media55.wav"/><Relationship Id="rId6" Type="http://schemas.openxmlformats.org/officeDocument/2006/relationships/audio" Target="../media/media55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4.png"/><Relationship Id="rId9" Type="http://schemas.openxmlformats.org/officeDocument/2006/relationships/image" Target="../media/image2.png"/><Relationship Id="rId10" Type="http://schemas.openxmlformats.org/officeDocument/2006/relationships/image" Target="../media/image1.jpeg"/><Relationship Id="rId1" Type="http://schemas.microsoft.com/office/2007/relationships/media" Target="../media/media53.wav"/><Relationship Id="rId2" Type="http://schemas.openxmlformats.org/officeDocument/2006/relationships/audio" Target="../media/media53.wav"/></Relationships>
</file>

<file path=ppt/slides/_rels/slide18.xml.rels><?xml version="1.0" encoding="UTF-8" standalone="yes"?>
<Relationships xmlns="http://schemas.openxmlformats.org/package/2006/relationships"><Relationship Id="rId11" Type="http://schemas.microsoft.com/office/2007/relationships/media" Target="../media/media61.wav"/><Relationship Id="rId12" Type="http://schemas.openxmlformats.org/officeDocument/2006/relationships/audio" Target="../media/media61.wav"/><Relationship Id="rId13" Type="http://schemas.openxmlformats.org/officeDocument/2006/relationships/slideLayout" Target="../slideLayouts/slideLayout2.xml"/><Relationship Id="rId14" Type="http://schemas.openxmlformats.org/officeDocument/2006/relationships/image" Target="../media/image25.png"/><Relationship Id="rId15" Type="http://schemas.openxmlformats.org/officeDocument/2006/relationships/image" Target="../media/image1.jpeg"/><Relationship Id="rId16" Type="http://schemas.openxmlformats.org/officeDocument/2006/relationships/image" Target="../media/image2.png"/><Relationship Id="rId1" Type="http://schemas.microsoft.com/office/2007/relationships/media" Target="../media/media56.wav"/><Relationship Id="rId2" Type="http://schemas.openxmlformats.org/officeDocument/2006/relationships/audio" Target="../media/media56.wav"/><Relationship Id="rId3" Type="http://schemas.microsoft.com/office/2007/relationships/media" Target="../media/media57.wav"/><Relationship Id="rId4" Type="http://schemas.openxmlformats.org/officeDocument/2006/relationships/audio" Target="../media/media57.wav"/><Relationship Id="rId5" Type="http://schemas.microsoft.com/office/2007/relationships/media" Target="../media/media58.wav"/><Relationship Id="rId6" Type="http://schemas.openxmlformats.org/officeDocument/2006/relationships/audio" Target="../media/media58.wav"/><Relationship Id="rId7" Type="http://schemas.microsoft.com/office/2007/relationships/media" Target="../media/media59.wav"/><Relationship Id="rId8" Type="http://schemas.openxmlformats.org/officeDocument/2006/relationships/audio" Target="../media/media59.wav"/><Relationship Id="rId9" Type="http://schemas.microsoft.com/office/2007/relationships/media" Target="../media/media60.wav"/><Relationship Id="rId10" Type="http://schemas.openxmlformats.org/officeDocument/2006/relationships/audio" Target="../media/media60.wav"/></Relationships>
</file>

<file path=ppt/slides/_rels/slide19.xml.rels><?xml version="1.0" encoding="UTF-8" standalone="yes"?>
<Relationships xmlns="http://schemas.openxmlformats.org/package/2006/relationships"><Relationship Id="rId9" Type="http://schemas.microsoft.com/office/2007/relationships/media" Target="../media/media66.wav"/><Relationship Id="rId20" Type="http://schemas.openxmlformats.org/officeDocument/2006/relationships/image" Target="../media/image1.jpeg"/><Relationship Id="rId10" Type="http://schemas.openxmlformats.org/officeDocument/2006/relationships/audio" Target="../media/media66.wav"/><Relationship Id="rId11" Type="http://schemas.microsoft.com/office/2007/relationships/media" Target="../media/media67.wav"/><Relationship Id="rId12" Type="http://schemas.openxmlformats.org/officeDocument/2006/relationships/audio" Target="../media/media67.wav"/><Relationship Id="rId13" Type="http://schemas.microsoft.com/office/2007/relationships/media" Target="../media/media68.wav"/><Relationship Id="rId14" Type="http://schemas.openxmlformats.org/officeDocument/2006/relationships/audio" Target="../media/media68.wav"/><Relationship Id="rId15" Type="http://schemas.openxmlformats.org/officeDocument/2006/relationships/slideLayout" Target="../slideLayouts/slideLayout2.xml"/><Relationship Id="rId16" Type="http://schemas.openxmlformats.org/officeDocument/2006/relationships/image" Target="../media/image26.png"/><Relationship Id="rId17" Type="http://schemas.openxmlformats.org/officeDocument/2006/relationships/image" Target="../media/image16.png"/><Relationship Id="rId18" Type="http://schemas.openxmlformats.org/officeDocument/2006/relationships/image" Target="../media/image24.png"/><Relationship Id="rId19" Type="http://schemas.openxmlformats.org/officeDocument/2006/relationships/image" Target="../media/image2.png"/><Relationship Id="rId1" Type="http://schemas.microsoft.com/office/2007/relationships/media" Target="../media/media62.wav"/><Relationship Id="rId2" Type="http://schemas.openxmlformats.org/officeDocument/2006/relationships/audio" Target="../media/media62.wav"/><Relationship Id="rId3" Type="http://schemas.microsoft.com/office/2007/relationships/media" Target="../media/media63.wav"/><Relationship Id="rId4" Type="http://schemas.openxmlformats.org/officeDocument/2006/relationships/audio" Target="../media/media63.wav"/><Relationship Id="rId5" Type="http://schemas.microsoft.com/office/2007/relationships/media" Target="../media/media64.wav"/><Relationship Id="rId6" Type="http://schemas.openxmlformats.org/officeDocument/2006/relationships/audio" Target="../media/media64.wav"/><Relationship Id="rId7" Type="http://schemas.microsoft.com/office/2007/relationships/media" Target="../media/media65.wav"/><Relationship Id="rId8" Type="http://schemas.openxmlformats.org/officeDocument/2006/relationships/audio" Target="../media/media65.wav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png"/><Relationship Id="rId12" Type="http://schemas.openxmlformats.org/officeDocument/2006/relationships/image" Target="../media/image2.png"/><Relationship Id="rId1" Type="http://schemas.microsoft.com/office/2007/relationships/media" Target="../media/media69.wav"/><Relationship Id="rId2" Type="http://schemas.openxmlformats.org/officeDocument/2006/relationships/audio" Target="../media/media69.wav"/><Relationship Id="rId3" Type="http://schemas.microsoft.com/office/2007/relationships/media" Target="../media/media70.wav"/><Relationship Id="rId4" Type="http://schemas.openxmlformats.org/officeDocument/2006/relationships/audio" Target="../media/media70.wav"/><Relationship Id="rId5" Type="http://schemas.microsoft.com/office/2007/relationships/media" Target="../media/media71.wav"/><Relationship Id="rId6" Type="http://schemas.openxmlformats.org/officeDocument/2006/relationships/audio" Target="../media/media71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7.png"/><Relationship Id="rId9" Type="http://schemas.openxmlformats.org/officeDocument/2006/relationships/image" Target="../media/image1.jpeg"/><Relationship Id="rId10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eg"/><Relationship Id="rId12" Type="http://schemas.openxmlformats.org/officeDocument/2006/relationships/image" Target="../media/image2.png"/><Relationship Id="rId1" Type="http://schemas.microsoft.com/office/2007/relationships/media" Target="../media/media72.wav"/><Relationship Id="rId2" Type="http://schemas.openxmlformats.org/officeDocument/2006/relationships/audio" Target="../media/media72.wav"/><Relationship Id="rId3" Type="http://schemas.microsoft.com/office/2007/relationships/media" Target="../media/media73.wav"/><Relationship Id="rId4" Type="http://schemas.openxmlformats.org/officeDocument/2006/relationships/audio" Target="../media/media73.wav"/><Relationship Id="rId5" Type="http://schemas.microsoft.com/office/2007/relationships/media" Target="../media/media74.wav"/><Relationship Id="rId6" Type="http://schemas.openxmlformats.org/officeDocument/2006/relationships/audio" Target="../media/media74.wav"/><Relationship Id="rId7" Type="http://schemas.microsoft.com/office/2007/relationships/media" Target="../media/media75.wav"/><Relationship Id="rId8" Type="http://schemas.openxmlformats.org/officeDocument/2006/relationships/audio" Target="../media/media75.wav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9" Type="http://schemas.microsoft.com/office/2007/relationships/media" Target="../media/media80.wav"/><Relationship Id="rId20" Type="http://schemas.openxmlformats.org/officeDocument/2006/relationships/image" Target="../media/image34.png"/><Relationship Id="rId21" Type="http://schemas.openxmlformats.org/officeDocument/2006/relationships/image" Target="../media/image35.png"/><Relationship Id="rId22" Type="http://schemas.openxmlformats.org/officeDocument/2006/relationships/image" Target="../media/image2.png"/><Relationship Id="rId10" Type="http://schemas.openxmlformats.org/officeDocument/2006/relationships/audio" Target="../media/media80.wav"/><Relationship Id="rId11" Type="http://schemas.microsoft.com/office/2007/relationships/media" Target="../media/media81.wav"/><Relationship Id="rId12" Type="http://schemas.openxmlformats.org/officeDocument/2006/relationships/audio" Target="../media/media81.wav"/><Relationship Id="rId13" Type="http://schemas.openxmlformats.org/officeDocument/2006/relationships/slideLayout" Target="../slideLayouts/slideLayout2.xml"/><Relationship Id="rId14" Type="http://schemas.openxmlformats.org/officeDocument/2006/relationships/image" Target="../media/image30.png"/><Relationship Id="rId15" Type="http://schemas.openxmlformats.org/officeDocument/2006/relationships/image" Target="../media/image1.jpeg"/><Relationship Id="rId16" Type="http://schemas.openxmlformats.org/officeDocument/2006/relationships/image" Target="../media/image31.png"/><Relationship Id="rId17" Type="http://schemas.openxmlformats.org/officeDocument/2006/relationships/image" Target="../media/image28.png"/><Relationship Id="rId18" Type="http://schemas.openxmlformats.org/officeDocument/2006/relationships/image" Target="../media/image32.png"/><Relationship Id="rId19" Type="http://schemas.openxmlformats.org/officeDocument/2006/relationships/image" Target="../media/image33.png"/><Relationship Id="rId1" Type="http://schemas.microsoft.com/office/2007/relationships/media" Target="../media/media76.wav"/><Relationship Id="rId2" Type="http://schemas.openxmlformats.org/officeDocument/2006/relationships/audio" Target="../media/media76.wav"/><Relationship Id="rId3" Type="http://schemas.microsoft.com/office/2007/relationships/media" Target="../media/media77.wav"/><Relationship Id="rId4" Type="http://schemas.openxmlformats.org/officeDocument/2006/relationships/audio" Target="../media/media77.wav"/><Relationship Id="rId5" Type="http://schemas.microsoft.com/office/2007/relationships/media" Target="../media/media78.wav"/><Relationship Id="rId6" Type="http://schemas.openxmlformats.org/officeDocument/2006/relationships/audio" Target="../media/media78.wav"/><Relationship Id="rId7" Type="http://schemas.microsoft.com/office/2007/relationships/media" Target="../media/media79.wav"/><Relationship Id="rId8" Type="http://schemas.openxmlformats.org/officeDocument/2006/relationships/audio" Target="../media/media79.wav"/></Relationships>
</file>

<file path=ppt/slides/_rels/slide24.xml.rels><?xml version="1.0" encoding="UTF-8" standalone="yes"?>
<Relationships xmlns="http://schemas.openxmlformats.org/package/2006/relationships"><Relationship Id="rId9" Type="http://schemas.microsoft.com/office/2007/relationships/media" Target="../media/media86.wav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1.jpeg"/><Relationship Id="rId23" Type="http://schemas.openxmlformats.org/officeDocument/2006/relationships/image" Target="../media/image42.png"/><Relationship Id="rId24" Type="http://schemas.openxmlformats.org/officeDocument/2006/relationships/image" Target="../media/image2.png"/><Relationship Id="rId10" Type="http://schemas.openxmlformats.org/officeDocument/2006/relationships/audio" Target="../media/media86.wav"/><Relationship Id="rId11" Type="http://schemas.microsoft.com/office/2007/relationships/media" Target="../media/media87.wav"/><Relationship Id="rId12" Type="http://schemas.openxmlformats.org/officeDocument/2006/relationships/audio" Target="../media/media87.wav"/><Relationship Id="rId13" Type="http://schemas.microsoft.com/office/2007/relationships/media" Target="../media/media88.wav"/><Relationship Id="rId14" Type="http://schemas.openxmlformats.org/officeDocument/2006/relationships/audio" Target="../media/media88.wav"/><Relationship Id="rId15" Type="http://schemas.openxmlformats.org/officeDocument/2006/relationships/slideLayout" Target="../slideLayouts/slideLayout2.xml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1" Type="http://schemas.microsoft.com/office/2007/relationships/media" Target="../media/media82.wav"/><Relationship Id="rId2" Type="http://schemas.openxmlformats.org/officeDocument/2006/relationships/audio" Target="../media/media82.wav"/><Relationship Id="rId3" Type="http://schemas.microsoft.com/office/2007/relationships/media" Target="../media/media83.wav"/><Relationship Id="rId4" Type="http://schemas.openxmlformats.org/officeDocument/2006/relationships/audio" Target="../media/media83.wav"/><Relationship Id="rId5" Type="http://schemas.microsoft.com/office/2007/relationships/media" Target="../media/media84.wav"/><Relationship Id="rId6" Type="http://schemas.openxmlformats.org/officeDocument/2006/relationships/audio" Target="../media/media84.wav"/><Relationship Id="rId7" Type="http://schemas.microsoft.com/office/2007/relationships/media" Target="../media/media85.wav"/><Relationship Id="rId8" Type="http://schemas.openxmlformats.org/officeDocument/2006/relationships/audio" Target="../media/media85.wav"/></Relationships>
</file>

<file path=ppt/slides/_rels/slide25.xml.rels><?xml version="1.0" encoding="UTF-8" standalone="yes"?>
<Relationships xmlns="http://schemas.openxmlformats.org/package/2006/relationships"><Relationship Id="rId9" Type="http://schemas.microsoft.com/office/2007/relationships/media" Target="../media/media93.wav"/><Relationship Id="rId20" Type="http://schemas.openxmlformats.org/officeDocument/2006/relationships/image" Target="../media/image48.png"/><Relationship Id="rId21" Type="http://schemas.openxmlformats.org/officeDocument/2006/relationships/image" Target="../media/image2.png"/><Relationship Id="rId10" Type="http://schemas.openxmlformats.org/officeDocument/2006/relationships/audio" Target="../media/media93.wav"/><Relationship Id="rId11" Type="http://schemas.microsoft.com/office/2007/relationships/media" Target="../media/media94.wav"/><Relationship Id="rId12" Type="http://schemas.openxmlformats.org/officeDocument/2006/relationships/audio" Target="../media/media94.wav"/><Relationship Id="rId13" Type="http://schemas.openxmlformats.org/officeDocument/2006/relationships/slideLayout" Target="../slideLayouts/slideLayout2.xml"/><Relationship Id="rId14" Type="http://schemas.openxmlformats.org/officeDocument/2006/relationships/image" Target="../media/image1.jpeg"/><Relationship Id="rId15" Type="http://schemas.openxmlformats.org/officeDocument/2006/relationships/image" Target="../media/image43.png"/><Relationship Id="rId16" Type="http://schemas.openxmlformats.org/officeDocument/2006/relationships/image" Target="../media/image44.png"/><Relationship Id="rId17" Type="http://schemas.openxmlformats.org/officeDocument/2006/relationships/image" Target="../media/image45.png"/><Relationship Id="rId18" Type="http://schemas.openxmlformats.org/officeDocument/2006/relationships/image" Target="../media/image46.png"/><Relationship Id="rId19" Type="http://schemas.openxmlformats.org/officeDocument/2006/relationships/image" Target="../media/image47.png"/><Relationship Id="rId1" Type="http://schemas.microsoft.com/office/2007/relationships/media" Target="../media/media89.wav"/><Relationship Id="rId2" Type="http://schemas.openxmlformats.org/officeDocument/2006/relationships/audio" Target="../media/media89.wav"/><Relationship Id="rId3" Type="http://schemas.microsoft.com/office/2007/relationships/media" Target="../media/media90.wav"/><Relationship Id="rId4" Type="http://schemas.openxmlformats.org/officeDocument/2006/relationships/audio" Target="../media/media90.wav"/><Relationship Id="rId5" Type="http://schemas.microsoft.com/office/2007/relationships/media" Target="../media/media91.wav"/><Relationship Id="rId6" Type="http://schemas.openxmlformats.org/officeDocument/2006/relationships/audio" Target="../media/media91.wav"/><Relationship Id="rId7" Type="http://schemas.microsoft.com/office/2007/relationships/media" Target="../media/media92.wav"/><Relationship Id="rId8" Type="http://schemas.openxmlformats.org/officeDocument/2006/relationships/audio" Target="../media/media92.wav"/></Relationships>
</file>

<file path=ppt/slides/_rels/slide26.xml.rels><?xml version="1.0" encoding="UTF-8" standalone="yes"?>
<Relationships xmlns="http://schemas.openxmlformats.org/package/2006/relationships"><Relationship Id="rId9" Type="http://schemas.microsoft.com/office/2007/relationships/media" Target="../media/media99.wav"/><Relationship Id="rId20" Type="http://schemas.openxmlformats.org/officeDocument/2006/relationships/image" Target="../media/image51.png"/><Relationship Id="rId21" Type="http://schemas.openxmlformats.org/officeDocument/2006/relationships/image" Target="../media/image52.png"/><Relationship Id="rId22" Type="http://schemas.openxmlformats.org/officeDocument/2006/relationships/image" Target="../media/image30.png"/><Relationship Id="rId23" Type="http://schemas.openxmlformats.org/officeDocument/2006/relationships/image" Target="../media/image53.png"/><Relationship Id="rId24" Type="http://schemas.openxmlformats.org/officeDocument/2006/relationships/image" Target="../media/image54.png"/><Relationship Id="rId25" Type="http://schemas.openxmlformats.org/officeDocument/2006/relationships/image" Target="../media/image1.jpeg"/><Relationship Id="rId26" Type="http://schemas.openxmlformats.org/officeDocument/2006/relationships/image" Target="../media/image55.png"/><Relationship Id="rId27" Type="http://schemas.openxmlformats.org/officeDocument/2006/relationships/image" Target="../media/image2.png"/><Relationship Id="rId10" Type="http://schemas.openxmlformats.org/officeDocument/2006/relationships/audio" Target="../media/media99.wav"/><Relationship Id="rId11" Type="http://schemas.microsoft.com/office/2007/relationships/media" Target="../media/media100.wav"/><Relationship Id="rId12" Type="http://schemas.openxmlformats.org/officeDocument/2006/relationships/audio" Target="../media/media100.wav"/><Relationship Id="rId13" Type="http://schemas.microsoft.com/office/2007/relationships/media" Target="../media/media101.wav"/><Relationship Id="rId14" Type="http://schemas.openxmlformats.org/officeDocument/2006/relationships/audio" Target="../media/media101.wav"/><Relationship Id="rId15" Type="http://schemas.microsoft.com/office/2007/relationships/media" Target="../media/media102.wav"/><Relationship Id="rId16" Type="http://schemas.openxmlformats.org/officeDocument/2006/relationships/audio" Target="../media/media102.wav"/><Relationship Id="rId17" Type="http://schemas.openxmlformats.org/officeDocument/2006/relationships/slideLayout" Target="../slideLayouts/slideLayout2.xml"/><Relationship Id="rId18" Type="http://schemas.openxmlformats.org/officeDocument/2006/relationships/image" Target="../media/image49.png"/><Relationship Id="rId19" Type="http://schemas.openxmlformats.org/officeDocument/2006/relationships/image" Target="../media/image50.png"/><Relationship Id="rId1" Type="http://schemas.microsoft.com/office/2007/relationships/media" Target="../media/media95.wav"/><Relationship Id="rId2" Type="http://schemas.openxmlformats.org/officeDocument/2006/relationships/audio" Target="../media/media95.wav"/><Relationship Id="rId3" Type="http://schemas.microsoft.com/office/2007/relationships/media" Target="../media/media96.wav"/><Relationship Id="rId4" Type="http://schemas.openxmlformats.org/officeDocument/2006/relationships/audio" Target="../media/media96.wav"/><Relationship Id="rId5" Type="http://schemas.microsoft.com/office/2007/relationships/media" Target="../media/media97.wav"/><Relationship Id="rId6" Type="http://schemas.openxmlformats.org/officeDocument/2006/relationships/audio" Target="../media/media97.wav"/><Relationship Id="rId7" Type="http://schemas.microsoft.com/office/2007/relationships/media" Target="../media/media98.wav"/><Relationship Id="rId8" Type="http://schemas.openxmlformats.org/officeDocument/2006/relationships/audio" Target="../media/media98.wav"/></Relationships>
</file>

<file path=ppt/slides/_rels/slide27.xml.rels><?xml version="1.0" encoding="UTF-8" standalone="yes"?>
<Relationships xmlns="http://schemas.openxmlformats.org/package/2006/relationships"><Relationship Id="rId9" Type="http://schemas.microsoft.com/office/2007/relationships/media" Target="../media/media107.wav"/><Relationship Id="rId20" Type="http://schemas.openxmlformats.org/officeDocument/2006/relationships/image" Target="../media/image61.png"/><Relationship Id="rId21" Type="http://schemas.openxmlformats.org/officeDocument/2006/relationships/image" Target="../media/image2.png"/><Relationship Id="rId10" Type="http://schemas.openxmlformats.org/officeDocument/2006/relationships/audio" Target="../media/media107.wav"/><Relationship Id="rId11" Type="http://schemas.microsoft.com/office/2007/relationships/media" Target="../media/media108.wav"/><Relationship Id="rId12" Type="http://schemas.openxmlformats.org/officeDocument/2006/relationships/audio" Target="../media/media108.wav"/><Relationship Id="rId13" Type="http://schemas.openxmlformats.org/officeDocument/2006/relationships/slideLayout" Target="../slideLayouts/slideLayout2.xml"/><Relationship Id="rId14" Type="http://schemas.openxmlformats.org/officeDocument/2006/relationships/image" Target="../media/image1.jpeg"/><Relationship Id="rId15" Type="http://schemas.openxmlformats.org/officeDocument/2006/relationships/image" Target="../media/image56.png"/><Relationship Id="rId16" Type="http://schemas.openxmlformats.org/officeDocument/2006/relationships/image" Target="../media/image57.png"/><Relationship Id="rId17" Type="http://schemas.openxmlformats.org/officeDocument/2006/relationships/image" Target="../media/image58.png"/><Relationship Id="rId18" Type="http://schemas.openxmlformats.org/officeDocument/2006/relationships/image" Target="../media/image59.png"/><Relationship Id="rId19" Type="http://schemas.openxmlformats.org/officeDocument/2006/relationships/image" Target="../media/image60.png"/><Relationship Id="rId1" Type="http://schemas.microsoft.com/office/2007/relationships/media" Target="../media/media103.wav"/><Relationship Id="rId2" Type="http://schemas.openxmlformats.org/officeDocument/2006/relationships/audio" Target="../media/media103.wav"/><Relationship Id="rId3" Type="http://schemas.microsoft.com/office/2007/relationships/media" Target="../media/media104.wav"/><Relationship Id="rId4" Type="http://schemas.openxmlformats.org/officeDocument/2006/relationships/audio" Target="../media/media104.wav"/><Relationship Id="rId5" Type="http://schemas.microsoft.com/office/2007/relationships/media" Target="../media/media105.wav"/><Relationship Id="rId6" Type="http://schemas.openxmlformats.org/officeDocument/2006/relationships/audio" Target="../media/media105.wav"/><Relationship Id="rId7" Type="http://schemas.microsoft.com/office/2007/relationships/media" Target="../media/media106.wav"/><Relationship Id="rId8" Type="http://schemas.openxmlformats.org/officeDocument/2006/relationships/audio" Target="../media/media106.wav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10.wav"/><Relationship Id="rId4" Type="http://schemas.openxmlformats.org/officeDocument/2006/relationships/audio" Target="../media/media110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" Type="http://schemas.microsoft.com/office/2007/relationships/media" Target="../media/media109.wav"/><Relationship Id="rId2" Type="http://schemas.openxmlformats.org/officeDocument/2006/relationships/audio" Target="../media/media109.wav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media" Target="../media/media112.wav"/><Relationship Id="rId4" Type="http://schemas.openxmlformats.org/officeDocument/2006/relationships/audio" Target="../media/media112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" Type="http://schemas.microsoft.com/office/2007/relationships/media" Target="../media/media111.wav"/><Relationship Id="rId2" Type="http://schemas.openxmlformats.org/officeDocument/2006/relationships/audio" Target="../media/media111.wav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media" Target="../media/media114.wav"/><Relationship Id="rId4" Type="http://schemas.openxmlformats.org/officeDocument/2006/relationships/audio" Target="../media/media114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" Type="http://schemas.microsoft.com/office/2007/relationships/media" Target="../media/media113.wav"/><Relationship Id="rId2" Type="http://schemas.openxmlformats.org/officeDocument/2006/relationships/audio" Target="../media/media113.wav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0.png"/><Relationship Id="rId12" Type="http://schemas.openxmlformats.org/officeDocument/2006/relationships/image" Target="../media/image2.png"/><Relationship Id="rId1" Type="http://schemas.microsoft.com/office/2007/relationships/media" Target="../media/media115.wav"/><Relationship Id="rId2" Type="http://schemas.openxmlformats.org/officeDocument/2006/relationships/audio" Target="../media/media115.wav"/><Relationship Id="rId3" Type="http://schemas.microsoft.com/office/2007/relationships/media" Target="../media/media116.wav"/><Relationship Id="rId4" Type="http://schemas.openxmlformats.org/officeDocument/2006/relationships/audio" Target="../media/media116.wav"/><Relationship Id="rId5" Type="http://schemas.microsoft.com/office/2007/relationships/media" Target="../media/media117.wav"/><Relationship Id="rId6" Type="http://schemas.openxmlformats.org/officeDocument/2006/relationships/audio" Target="../media/media117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68.png"/><Relationship Id="rId10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3.png"/><Relationship Id="rId12" Type="http://schemas.openxmlformats.org/officeDocument/2006/relationships/image" Target="../media/image2.png"/><Relationship Id="rId1" Type="http://schemas.microsoft.com/office/2007/relationships/media" Target="../media/media118.wav"/><Relationship Id="rId2" Type="http://schemas.openxmlformats.org/officeDocument/2006/relationships/audio" Target="../media/media118.wav"/><Relationship Id="rId3" Type="http://schemas.microsoft.com/office/2007/relationships/media" Target="../media/media119.wav"/><Relationship Id="rId4" Type="http://schemas.openxmlformats.org/officeDocument/2006/relationships/audio" Target="../media/media119.wav"/><Relationship Id="rId5" Type="http://schemas.microsoft.com/office/2007/relationships/media" Target="../media/media120.wav"/><Relationship Id="rId6" Type="http://schemas.openxmlformats.org/officeDocument/2006/relationships/audio" Target="../media/media120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71.png"/><Relationship Id="rId10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3.png"/><Relationship Id="rId12" Type="http://schemas.openxmlformats.org/officeDocument/2006/relationships/image" Target="../media/image74.jpeg"/><Relationship Id="rId13" Type="http://schemas.openxmlformats.org/officeDocument/2006/relationships/image" Target="../media/image75.jpg"/><Relationship Id="rId14" Type="http://schemas.openxmlformats.org/officeDocument/2006/relationships/image" Target="../media/image76.jpg"/><Relationship Id="rId15" Type="http://schemas.openxmlformats.org/officeDocument/2006/relationships/image" Target="../media/image2.png"/><Relationship Id="rId1" Type="http://schemas.microsoft.com/office/2007/relationships/media" Target="../media/media121.wav"/><Relationship Id="rId2" Type="http://schemas.openxmlformats.org/officeDocument/2006/relationships/audio" Target="../media/media121.wav"/><Relationship Id="rId3" Type="http://schemas.microsoft.com/office/2007/relationships/media" Target="../media/media122.wav"/><Relationship Id="rId4" Type="http://schemas.openxmlformats.org/officeDocument/2006/relationships/audio" Target="../media/media122.wav"/><Relationship Id="rId5" Type="http://schemas.microsoft.com/office/2007/relationships/media" Target="../media/media123.wav"/><Relationship Id="rId6" Type="http://schemas.openxmlformats.org/officeDocument/2006/relationships/audio" Target="../media/media123.wav"/><Relationship Id="rId7" Type="http://schemas.microsoft.com/office/2007/relationships/media" Target="../media/media124.wav"/><Relationship Id="rId8" Type="http://schemas.openxmlformats.org/officeDocument/2006/relationships/audio" Target="../media/media124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2.xml"/><Relationship Id="rId13" Type="http://schemas.openxmlformats.org/officeDocument/2006/relationships/image" Target="../media/image77.png"/><Relationship Id="rId14" Type="http://schemas.openxmlformats.org/officeDocument/2006/relationships/image" Target="../media/image2.png"/><Relationship Id="rId1" Type="http://schemas.microsoft.com/office/2007/relationships/media" Target="../media/media125.wav"/><Relationship Id="rId2" Type="http://schemas.openxmlformats.org/officeDocument/2006/relationships/audio" Target="../media/media125.wav"/><Relationship Id="rId3" Type="http://schemas.microsoft.com/office/2007/relationships/media" Target="../media/media126.wav"/><Relationship Id="rId4" Type="http://schemas.openxmlformats.org/officeDocument/2006/relationships/audio" Target="../media/media126.wav"/><Relationship Id="rId5" Type="http://schemas.microsoft.com/office/2007/relationships/media" Target="../media/media127.wav"/><Relationship Id="rId6" Type="http://schemas.openxmlformats.org/officeDocument/2006/relationships/audio" Target="../media/media127.wav"/><Relationship Id="rId7" Type="http://schemas.microsoft.com/office/2007/relationships/media" Target="../media/media128.wav"/><Relationship Id="rId8" Type="http://schemas.openxmlformats.org/officeDocument/2006/relationships/audio" Target="../media/media128.wav"/><Relationship Id="rId9" Type="http://schemas.microsoft.com/office/2007/relationships/media" Target="../media/media129.wav"/><Relationship Id="rId10" Type="http://schemas.openxmlformats.org/officeDocument/2006/relationships/audio" Target="../media/media129.wav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9.jpg"/><Relationship Id="rId12" Type="http://schemas.openxmlformats.org/officeDocument/2006/relationships/image" Target="../media/image2.png"/><Relationship Id="rId1" Type="http://schemas.microsoft.com/office/2007/relationships/media" Target="../media/media130.wav"/><Relationship Id="rId2" Type="http://schemas.openxmlformats.org/officeDocument/2006/relationships/audio" Target="../media/media130.wav"/><Relationship Id="rId3" Type="http://schemas.microsoft.com/office/2007/relationships/media" Target="../media/media131.wav"/><Relationship Id="rId4" Type="http://schemas.openxmlformats.org/officeDocument/2006/relationships/audio" Target="../media/media131.wav"/><Relationship Id="rId5" Type="http://schemas.microsoft.com/office/2007/relationships/media" Target="../media/media132.wav"/><Relationship Id="rId6" Type="http://schemas.openxmlformats.org/officeDocument/2006/relationships/audio" Target="../media/media132.wav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Relationship Id="rId9" Type="http://schemas.openxmlformats.org/officeDocument/2006/relationships/image" Target="../media/image1.jpeg"/><Relationship Id="rId10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0.png"/><Relationship Id="rId5" Type="http://schemas.openxmlformats.org/officeDocument/2006/relationships/image" Target="../media/image1.jpeg"/><Relationship Id="rId6" Type="http://schemas.openxmlformats.org/officeDocument/2006/relationships/image" Target="../media/image2.png"/><Relationship Id="rId1" Type="http://schemas.microsoft.com/office/2007/relationships/media" Target="../media/media133.wav"/><Relationship Id="rId2" Type="http://schemas.openxmlformats.org/officeDocument/2006/relationships/audio" Target="../media/media133.wav"/></Relationships>
</file>

<file path=ppt/slides/_rels/slide3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3.png"/><Relationship Id="rId12" Type="http://schemas.openxmlformats.org/officeDocument/2006/relationships/image" Target="../media/image84.png"/><Relationship Id="rId13" Type="http://schemas.openxmlformats.org/officeDocument/2006/relationships/image" Target="../media/image2.png"/><Relationship Id="rId1" Type="http://schemas.microsoft.com/office/2007/relationships/media" Target="../media/media134.wav"/><Relationship Id="rId2" Type="http://schemas.openxmlformats.org/officeDocument/2006/relationships/audio" Target="../media/media134.wav"/><Relationship Id="rId3" Type="http://schemas.microsoft.com/office/2007/relationships/media" Target="../media/media135.wav"/><Relationship Id="rId4" Type="http://schemas.openxmlformats.org/officeDocument/2006/relationships/audio" Target="../media/media135.wav"/><Relationship Id="rId5" Type="http://schemas.microsoft.com/office/2007/relationships/media" Target="../media/media136.wav"/><Relationship Id="rId6" Type="http://schemas.openxmlformats.org/officeDocument/2006/relationships/audio" Target="../media/media136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81.png"/><Relationship Id="rId10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7.png"/><Relationship Id="rId12" Type="http://schemas.openxmlformats.org/officeDocument/2006/relationships/image" Target="../media/image2.png"/><Relationship Id="rId1" Type="http://schemas.microsoft.com/office/2007/relationships/media" Target="../media/media137.wav"/><Relationship Id="rId2" Type="http://schemas.openxmlformats.org/officeDocument/2006/relationships/audio" Target="../media/media137.wav"/><Relationship Id="rId3" Type="http://schemas.microsoft.com/office/2007/relationships/media" Target="../media/media138.wav"/><Relationship Id="rId4" Type="http://schemas.openxmlformats.org/officeDocument/2006/relationships/audio" Target="../media/media138.wav"/><Relationship Id="rId5" Type="http://schemas.microsoft.com/office/2007/relationships/media" Target="../media/media139.wav"/><Relationship Id="rId6" Type="http://schemas.openxmlformats.org/officeDocument/2006/relationships/audio" Target="../media/media139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85.png"/><Relationship Id="rId10" Type="http://schemas.openxmlformats.org/officeDocument/2006/relationships/image" Target="../media/image86.png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0.png"/><Relationship Id="rId12" Type="http://schemas.openxmlformats.org/officeDocument/2006/relationships/image" Target="../media/image2.png"/><Relationship Id="rId1" Type="http://schemas.microsoft.com/office/2007/relationships/media" Target="../media/media140.wav"/><Relationship Id="rId2" Type="http://schemas.openxmlformats.org/officeDocument/2006/relationships/audio" Target="../media/media140.wav"/><Relationship Id="rId3" Type="http://schemas.microsoft.com/office/2007/relationships/media" Target="../media/media141.wav"/><Relationship Id="rId4" Type="http://schemas.openxmlformats.org/officeDocument/2006/relationships/audio" Target="../media/media141.wav"/><Relationship Id="rId5" Type="http://schemas.microsoft.com/office/2007/relationships/media" Target="../media/media142.wav"/><Relationship Id="rId6" Type="http://schemas.openxmlformats.org/officeDocument/2006/relationships/audio" Target="../media/media142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88.png"/><Relationship Id="rId10" Type="http://schemas.openxmlformats.org/officeDocument/2006/relationships/image" Target="../media/image89.png"/></Relationships>
</file>

<file path=ppt/slides/_rels/slide4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3.png"/><Relationship Id="rId12" Type="http://schemas.openxmlformats.org/officeDocument/2006/relationships/image" Target="../media/image2.png"/><Relationship Id="rId1" Type="http://schemas.microsoft.com/office/2007/relationships/media" Target="../media/media143.wav"/><Relationship Id="rId2" Type="http://schemas.openxmlformats.org/officeDocument/2006/relationships/audio" Target="../media/media143.wav"/><Relationship Id="rId3" Type="http://schemas.microsoft.com/office/2007/relationships/media" Target="../media/media144.wav"/><Relationship Id="rId4" Type="http://schemas.openxmlformats.org/officeDocument/2006/relationships/audio" Target="../media/media144.wav"/><Relationship Id="rId5" Type="http://schemas.microsoft.com/office/2007/relationships/media" Target="../media/media145.wav"/><Relationship Id="rId6" Type="http://schemas.openxmlformats.org/officeDocument/2006/relationships/audio" Target="../media/media145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91.png"/><Relationship Id="rId10" Type="http://schemas.openxmlformats.org/officeDocument/2006/relationships/image" Target="../media/image92.png"/></Relationships>
</file>

<file path=ppt/slides/_rels/slide4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.png"/><Relationship Id="rId12" Type="http://schemas.openxmlformats.org/officeDocument/2006/relationships/image" Target="../media/image96.png"/><Relationship Id="rId1" Type="http://schemas.microsoft.com/office/2007/relationships/media" Target="../media/media146.wav"/><Relationship Id="rId2" Type="http://schemas.openxmlformats.org/officeDocument/2006/relationships/audio" Target="../media/media146.wav"/><Relationship Id="rId3" Type="http://schemas.microsoft.com/office/2007/relationships/media" Target="../media/media147.wav"/><Relationship Id="rId4" Type="http://schemas.openxmlformats.org/officeDocument/2006/relationships/audio" Target="../media/media147.wav"/><Relationship Id="rId5" Type="http://schemas.microsoft.com/office/2007/relationships/media" Target="../media/media148.wav"/><Relationship Id="rId6" Type="http://schemas.openxmlformats.org/officeDocument/2006/relationships/audio" Target="../media/media148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94.png"/><Relationship Id="rId10" Type="http://schemas.openxmlformats.org/officeDocument/2006/relationships/image" Target="../media/image95.png"/></Relationships>
</file>

<file path=ppt/slides/_rels/slide4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9.png"/><Relationship Id="rId12" Type="http://schemas.openxmlformats.org/officeDocument/2006/relationships/image" Target="../media/image100.png"/><Relationship Id="rId13" Type="http://schemas.openxmlformats.org/officeDocument/2006/relationships/image" Target="../media/image2.png"/><Relationship Id="rId1" Type="http://schemas.microsoft.com/office/2007/relationships/media" Target="../media/media149.wav"/><Relationship Id="rId2" Type="http://schemas.openxmlformats.org/officeDocument/2006/relationships/audio" Target="../media/media149.wav"/><Relationship Id="rId3" Type="http://schemas.microsoft.com/office/2007/relationships/media" Target="../media/media150.wav"/><Relationship Id="rId4" Type="http://schemas.openxmlformats.org/officeDocument/2006/relationships/audio" Target="../media/media150.wav"/><Relationship Id="rId5" Type="http://schemas.microsoft.com/office/2007/relationships/media" Target="../media/media151.wav"/><Relationship Id="rId6" Type="http://schemas.openxmlformats.org/officeDocument/2006/relationships/audio" Target="../media/media151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97.png"/><Relationship Id="rId9" Type="http://schemas.openxmlformats.org/officeDocument/2006/relationships/image" Target="../media/image1.jpeg"/><Relationship Id="rId10" Type="http://schemas.openxmlformats.org/officeDocument/2006/relationships/image" Target="../media/image98.png"/></Relationships>
</file>

<file path=ppt/slides/_rels/slide4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.png"/><Relationship Id="rId12" Type="http://schemas.openxmlformats.org/officeDocument/2006/relationships/image" Target="../media/image103.jpg"/><Relationship Id="rId1" Type="http://schemas.microsoft.com/office/2007/relationships/media" Target="../media/media152.wav"/><Relationship Id="rId2" Type="http://schemas.openxmlformats.org/officeDocument/2006/relationships/audio" Target="../media/media152.wav"/><Relationship Id="rId3" Type="http://schemas.microsoft.com/office/2007/relationships/media" Target="../media/media153.wav"/><Relationship Id="rId4" Type="http://schemas.openxmlformats.org/officeDocument/2006/relationships/audio" Target="../media/media153.wav"/><Relationship Id="rId5" Type="http://schemas.microsoft.com/office/2007/relationships/media" Target="../media/media154.wav"/><Relationship Id="rId6" Type="http://schemas.openxmlformats.org/officeDocument/2006/relationships/audio" Target="../media/media154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101.png"/><Relationship Id="rId10" Type="http://schemas.openxmlformats.org/officeDocument/2006/relationships/image" Target="../media/image102.png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4.png"/><Relationship Id="rId12" Type="http://schemas.openxmlformats.org/officeDocument/2006/relationships/image" Target="../media/image105.png"/><Relationship Id="rId13" Type="http://schemas.openxmlformats.org/officeDocument/2006/relationships/image" Target="../media/image2.png"/><Relationship Id="rId14" Type="http://schemas.openxmlformats.org/officeDocument/2006/relationships/image" Target="../media/image106.jpg"/><Relationship Id="rId15" Type="http://schemas.openxmlformats.org/officeDocument/2006/relationships/image" Target="../media/image107.jpg"/><Relationship Id="rId1" Type="http://schemas.microsoft.com/office/2007/relationships/media" Target="../media/media155.wav"/><Relationship Id="rId2" Type="http://schemas.openxmlformats.org/officeDocument/2006/relationships/audio" Target="../media/media155.wav"/><Relationship Id="rId3" Type="http://schemas.microsoft.com/office/2007/relationships/media" Target="../media/media156.wav"/><Relationship Id="rId4" Type="http://schemas.openxmlformats.org/officeDocument/2006/relationships/audio" Target="../media/media156.wav"/><Relationship Id="rId5" Type="http://schemas.microsoft.com/office/2007/relationships/media" Target="../media/media157.wav"/><Relationship Id="rId6" Type="http://schemas.openxmlformats.org/officeDocument/2006/relationships/audio" Target="../media/media157.wav"/><Relationship Id="rId7" Type="http://schemas.microsoft.com/office/2007/relationships/media" Target="../media/media158.wav"/><Relationship Id="rId8" Type="http://schemas.openxmlformats.org/officeDocument/2006/relationships/audio" Target="../media/media158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media" Target="../media/media160.wav"/><Relationship Id="rId4" Type="http://schemas.openxmlformats.org/officeDocument/2006/relationships/audio" Target="../media/media160.wav"/><Relationship Id="rId5" Type="http://schemas.microsoft.com/office/2007/relationships/media" Target="../media/media161.wav"/><Relationship Id="rId6" Type="http://schemas.openxmlformats.org/officeDocument/2006/relationships/audio" Target="../media/media161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0" Type="http://schemas.openxmlformats.org/officeDocument/2006/relationships/image" Target="../media/image82.png"/><Relationship Id="rId11" Type="http://schemas.openxmlformats.org/officeDocument/2006/relationships/image" Target="../media/image83.png"/><Relationship Id="rId1" Type="http://schemas.microsoft.com/office/2007/relationships/media" Target="../media/media159.wav"/><Relationship Id="rId2" Type="http://schemas.openxmlformats.org/officeDocument/2006/relationships/audio" Target="../media/media159.wav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media" Target="../media/media163.wav"/><Relationship Id="rId4" Type="http://schemas.openxmlformats.org/officeDocument/2006/relationships/audio" Target="../media/media163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7" Type="http://schemas.openxmlformats.org/officeDocument/2006/relationships/image" Target="../media/image2.png"/><Relationship Id="rId1" Type="http://schemas.microsoft.com/office/2007/relationships/media" Target="../media/media162.wav"/><Relationship Id="rId2" Type="http://schemas.openxmlformats.org/officeDocument/2006/relationships/audio" Target="../media/media162.wav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media" Target="../media/media165.wav"/><Relationship Id="rId4" Type="http://schemas.openxmlformats.org/officeDocument/2006/relationships/audio" Target="../media/media165.wav"/><Relationship Id="rId5" Type="http://schemas.microsoft.com/office/2007/relationships/media" Target="../media/media166.wav"/><Relationship Id="rId6" Type="http://schemas.openxmlformats.org/officeDocument/2006/relationships/audio" Target="../media/media166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106.jpg"/><Relationship Id="rId10" Type="http://schemas.openxmlformats.org/officeDocument/2006/relationships/image" Target="../media/image2.png"/><Relationship Id="rId1" Type="http://schemas.microsoft.com/office/2007/relationships/media" Target="../media/media164.wav"/><Relationship Id="rId2" Type="http://schemas.openxmlformats.org/officeDocument/2006/relationships/audio" Target="../media/media164.wav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media" Target="../media/media168.wav"/><Relationship Id="rId4" Type="http://schemas.openxmlformats.org/officeDocument/2006/relationships/audio" Target="../media/media168.wav"/><Relationship Id="rId5" Type="http://schemas.microsoft.com/office/2007/relationships/media" Target="../media/media169.wav"/><Relationship Id="rId6" Type="http://schemas.openxmlformats.org/officeDocument/2006/relationships/audio" Target="../media/media169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" Type="http://schemas.microsoft.com/office/2007/relationships/media" Target="../media/media167.wav"/><Relationship Id="rId2" Type="http://schemas.openxmlformats.org/officeDocument/2006/relationships/audio" Target="../media/media167.wav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media" Target="../media/media171.wav"/><Relationship Id="rId4" Type="http://schemas.openxmlformats.org/officeDocument/2006/relationships/audio" Target="../media/media171.wav"/><Relationship Id="rId5" Type="http://schemas.microsoft.com/office/2007/relationships/media" Target="../media/media172.wav"/><Relationship Id="rId6" Type="http://schemas.openxmlformats.org/officeDocument/2006/relationships/audio" Target="../media/media172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" Type="http://schemas.microsoft.com/office/2007/relationships/media" Target="../media/media170.wav"/><Relationship Id="rId2" Type="http://schemas.openxmlformats.org/officeDocument/2006/relationships/audio" Target="../media/media170.wav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media" Target="../media/media174.wav"/><Relationship Id="rId4" Type="http://schemas.openxmlformats.org/officeDocument/2006/relationships/audio" Target="../media/media174.wav"/><Relationship Id="rId5" Type="http://schemas.microsoft.com/office/2007/relationships/media" Target="../media/media175.wav"/><Relationship Id="rId6" Type="http://schemas.openxmlformats.org/officeDocument/2006/relationships/audio" Target="../media/media175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" Type="http://schemas.microsoft.com/office/2007/relationships/media" Target="../media/media173.wav"/><Relationship Id="rId2" Type="http://schemas.openxmlformats.org/officeDocument/2006/relationships/audio" Target="../media/media173.wav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5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0.png"/><Relationship Id="rId12" Type="http://schemas.openxmlformats.org/officeDocument/2006/relationships/image" Target="../media/image2.png"/><Relationship Id="rId1" Type="http://schemas.microsoft.com/office/2007/relationships/media" Target="../media/media176.wav"/><Relationship Id="rId2" Type="http://schemas.openxmlformats.org/officeDocument/2006/relationships/audio" Target="../media/media176.wav"/><Relationship Id="rId3" Type="http://schemas.microsoft.com/office/2007/relationships/media" Target="../media/media177.wav"/><Relationship Id="rId4" Type="http://schemas.openxmlformats.org/officeDocument/2006/relationships/audio" Target="../media/media177.wav"/><Relationship Id="rId5" Type="http://schemas.microsoft.com/office/2007/relationships/media" Target="../media/media178.wav"/><Relationship Id="rId6" Type="http://schemas.openxmlformats.org/officeDocument/2006/relationships/audio" Target="../media/media178.wav"/><Relationship Id="rId7" Type="http://schemas.openxmlformats.org/officeDocument/2006/relationships/slideLayout" Target="../slideLayouts/slideLayout1.xml"/><Relationship Id="rId8" Type="http://schemas.openxmlformats.org/officeDocument/2006/relationships/image" Target="../media/image1.jpeg"/><Relationship Id="rId9" Type="http://schemas.openxmlformats.org/officeDocument/2006/relationships/image" Target="../media/image108.png"/><Relationship Id="rId10" Type="http://schemas.openxmlformats.org/officeDocument/2006/relationships/image" Target="../media/image109.png"/></Relationships>
</file>

<file path=ppt/slides/_rels/slide5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3.png"/><Relationship Id="rId12" Type="http://schemas.openxmlformats.org/officeDocument/2006/relationships/image" Target="../media/image2.png"/><Relationship Id="rId1" Type="http://schemas.microsoft.com/office/2007/relationships/media" Target="../media/media179.wav"/><Relationship Id="rId2" Type="http://schemas.openxmlformats.org/officeDocument/2006/relationships/audio" Target="../media/media179.wav"/><Relationship Id="rId3" Type="http://schemas.microsoft.com/office/2007/relationships/media" Target="../media/media180.wav"/><Relationship Id="rId4" Type="http://schemas.openxmlformats.org/officeDocument/2006/relationships/audio" Target="../media/media180.wav"/><Relationship Id="rId5" Type="http://schemas.microsoft.com/office/2007/relationships/media" Target="../media/media181.wav"/><Relationship Id="rId6" Type="http://schemas.openxmlformats.org/officeDocument/2006/relationships/audio" Target="../media/media181.wav"/><Relationship Id="rId7" Type="http://schemas.openxmlformats.org/officeDocument/2006/relationships/slideLayout" Target="../slideLayouts/slideLayout1.xml"/><Relationship Id="rId8" Type="http://schemas.openxmlformats.org/officeDocument/2006/relationships/image" Target="../media/image1.jpeg"/><Relationship Id="rId9" Type="http://schemas.openxmlformats.org/officeDocument/2006/relationships/image" Target="../media/image111.png"/><Relationship Id="rId10" Type="http://schemas.openxmlformats.org/officeDocument/2006/relationships/image" Target="../media/image112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media" Target="../media/media183.wav"/><Relationship Id="rId4" Type="http://schemas.openxmlformats.org/officeDocument/2006/relationships/audio" Target="../media/media183.wav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7" Type="http://schemas.openxmlformats.org/officeDocument/2006/relationships/image" Target="../media/image114.png"/><Relationship Id="rId8" Type="http://schemas.openxmlformats.org/officeDocument/2006/relationships/image" Target="../media/image2.png"/><Relationship Id="rId9" Type="http://schemas.openxmlformats.org/officeDocument/2006/relationships/image" Target="../media/image115.png"/><Relationship Id="rId1" Type="http://schemas.microsoft.com/office/2007/relationships/media" Target="../media/media182.wav"/><Relationship Id="rId2" Type="http://schemas.openxmlformats.org/officeDocument/2006/relationships/audio" Target="../media/media182.wav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media" Target="../media/media185.wav"/><Relationship Id="rId4" Type="http://schemas.openxmlformats.org/officeDocument/2006/relationships/audio" Target="../media/media185.wav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7" Type="http://schemas.openxmlformats.org/officeDocument/2006/relationships/image" Target="../media/image111.png"/><Relationship Id="rId8" Type="http://schemas.openxmlformats.org/officeDocument/2006/relationships/image" Target="../media/image116.png"/><Relationship Id="rId9" Type="http://schemas.openxmlformats.org/officeDocument/2006/relationships/image" Target="../media/image2.png"/><Relationship Id="rId1" Type="http://schemas.microsoft.com/office/2007/relationships/media" Target="../media/media184.wav"/><Relationship Id="rId2" Type="http://schemas.openxmlformats.org/officeDocument/2006/relationships/audio" Target="../media/media184.wav"/></Relationships>
</file>

<file path=ppt/slides/_rels/slide5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7.png"/><Relationship Id="rId12" Type="http://schemas.openxmlformats.org/officeDocument/2006/relationships/image" Target="../media/image2.png"/><Relationship Id="rId1" Type="http://schemas.microsoft.com/office/2007/relationships/media" Target="../media/media186.wav"/><Relationship Id="rId2" Type="http://schemas.openxmlformats.org/officeDocument/2006/relationships/audio" Target="../media/media186.wav"/><Relationship Id="rId3" Type="http://schemas.microsoft.com/office/2007/relationships/media" Target="../media/media187.wav"/><Relationship Id="rId4" Type="http://schemas.openxmlformats.org/officeDocument/2006/relationships/audio" Target="../media/media187.wav"/><Relationship Id="rId5" Type="http://schemas.microsoft.com/office/2007/relationships/media" Target="../media/media188.wav"/><Relationship Id="rId6" Type="http://schemas.openxmlformats.org/officeDocument/2006/relationships/audio" Target="../media/media188.wav"/><Relationship Id="rId7" Type="http://schemas.microsoft.com/office/2007/relationships/media" Target="../media/media189.wav"/><Relationship Id="rId8" Type="http://schemas.openxmlformats.org/officeDocument/2006/relationships/audio" Target="../media/media189.wav"/><Relationship Id="rId9" Type="http://schemas.openxmlformats.org/officeDocument/2006/relationships/slideLayout" Target="../slideLayouts/slideLayout1.xml"/><Relationship Id="rId10" Type="http://schemas.openxmlformats.org/officeDocument/2006/relationships/image" Target="../media/image1.jpeg"/></Relationships>
</file>

<file path=ppt/slides/_rels/slide5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7.png"/><Relationship Id="rId12" Type="http://schemas.openxmlformats.org/officeDocument/2006/relationships/image" Target="../media/image2.png"/><Relationship Id="rId1" Type="http://schemas.microsoft.com/office/2007/relationships/media" Target="../media/media190.wav"/><Relationship Id="rId2" Type="http://schemas.openxmlformats.org/officeDocument/2006/relationships/audio" Target="../media/media190.wav"/><Relationship Id="rId3" Type="http://schemas.microsoft.com/office/2007/relationships/media" Target="../media/media191.wav"/><Relationship Id="rId4" Type="http://schemas.openxmlformats.org/officeDocument/2006/relationships/audio" Target="../media/media191.wav"/><Relationship Id="rId5" Type="http://schemas.microsoft.com/office/2007/relationships/media" Target="../media/media192.wav"/><Relationship Id="rId6" Type="http://schemas.openxmlformats.org/officeDocument/2006/relationships/audio" Target="../media/media192.wav"/><Relationship Id="rId7" Type="http://schemas.microsoft.com/office/2007/relationships/media" Target="../media/media193.wav"/><Relationship Id="rId8" Type="http://schemas.openxmlformats.org/officeDocument/2006/relationships/audio" Target="../media/media193.wav"/><Relationship Id="rId9" Type="http://schemas.openxmlformats.org/officeDocument/2006/relationships/slideLayout" Target="../slideLayouts/slideLayout1.xml"/><Relationship Id="rId10" Type="http://schemas.openxmlformats.org/officeDocument/2006/relationships/image" Target="../media/image1.jpeg"/></Relationships>
</file>

<file path=ppt/slides/_rels/slide60.xml.rels><?xml version="1.0" encoding="UTF-8" standalone="yes"?>
<Relationships xmlns="http://schemas.openxmlformats.org/package/2006/relationships"><Relationship Id="rId9" Type="http://schemas.microsoft.com/office/2007/relationships/media" Target="../media/media198.wav"/><Relationship Id="rId20" Type="http://schemas.openxmlformats.org/officeDocument/2006/relationships/image" Target="../media/image1.jpeg"/><Relationship Id="rId21" Type="http://schemas.openxmlformats.org/officeDocument/2006/relationships/image" Target="../media/image2.png"/><Relationship Id="rId10" Type="http://schemas.openxmlformats.org/officeDocument/2006/relationships/audio" Target="../media/media198.wav"/><Relationship Id="rId11" Type="http://schemas.microsoft.com/office/2007/relationships/media" Target="../media/media199.wav"/><Relationship Id="rId12" Type="http://schemas.openxmlformats.org/officeDocument/2006/relationships/audio" Target="../media/media199.wav"/><Relationship Id="rId13" Type="http://schemas.microsoft.com/office/2007/relationships/media" Target="../media/media200.wav"/><Relationship Id="rId14" Type="http://schemas.openxmlformats.org/officeDocument/2006/relationships/audio" Target="../media/media200.wav"/><Relationship Id="rId15" Type="http://schemas.microsoft.com/office/2007/relationships/media" Target="../media/media201.wav"/><Relationship Id="rId16" Type="http://schemas.openxmlformats.org/officeDocument/2006/relationships/audio" Target="../media/media201.wav"/><Relationship Id="rId17" Type="http://schemas.microsoft.com/office/2007/relationships/media" Target="../media/media202.wav"/><Relationship Id="rId18" Type="http://schemas.openxmlformats.org/officeDocument/2006/relationships/audio" Target="../media/media202.wav"/><Relationship Id="rId19" Type="http://schemas.openxmlformats.org/officeDocument/2006/relationships/slideLayout" Target="../slideLayouts/slideLayout1.xml"/><Relationship Id="rId1" Type="http://schemas.microsoft.com/office/2007/relationships/media" Target="../media/media194.wav"/><Relationship Id="rId2" Type="http://schemas.openxmlformats.org/officeDocument/2006/relationships/audio" Target="../media/media194.wav"/><Relationship Id="rId3" Type="http://schemas.microsoft.com/office/2007/relationships/media" Target="../media/media195.wav"/><Relationship Id="rId4" Type="http://schemas.openxmlformats.org/officeDocument/2006/relationships/audio" Target="../media/media195.wav"/><Relationship Id="rId5" Type="http://schemas.microsoft.com/office/2007/relationships/media" Target="../media/media196.wav"/><Relationship Id="rId6" Type="http://schemas.openxmlformats.org/officeDocument/2006/relationships/audio" Target="../media/media196.wav"/><Relationship Id="rId7" Type="http://schemas.microsoft.com/office/2007/relationships/media" Target="../media/media197.wav"/><Relationship Id="rId8" Type="http://schemas.openxmlformats.org/officeDocument/2006/relationships/audio" Target="../media/media197.wav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18.png"/></Relationships>
</file>

<file path=ppt/slides/_rels/slide62.xml.rels><?xml version="1.0" encoding="UTF-8" standalone="yes"?>
<Relationships xmlns="http://schemas.openxmlformats.org/package/2006/relationships"><Relationship Id="rId11" Type="http://schemas.microsoft.com/office/2007/relationships/media" Target="../media/media208.wav"/><Relationship Id="rId12" Type="http://schemas.openxmlformats.org/officeDocument/2006/relationships/audio" Target="../media/media208.wav"/><Relationship Id="rId13" Type="http://schemas.openxmlformats.org/officeDocument/2006/relationships/slideLayout" Target="../slideLayouts/slideLayout1.xml"/><Relationship Id="rId14" Type="http://schemas.openxmlformats.org/officeDocument/2006/relationships/image" Target="../media/image1.jpeg"/><Relationship Id="rId15" Type="http://schemas.openxmlformats.org/officeDocument/2006/relationships/image" Target="../media/image118.png"/><Relationship Id="rId16" Type="http://schemas.openxmlformats.org/officeDocument/2006/relationships/image" Target="../media/image2.png"/><Relationship Id="rId1" Type="http://schemas.microsoft.com/office/2007/relationships/media" Target="../media/media203.wav"/><Relationship Id="rId2" Type="http://schemas.openxmlformats.org/officeDocument/2006/relationships/audio" Target="../media/media203.wav"/><Relationship Id="rId3" Type="http://schemas.microsoft.com/office/2007/relationships/media" Target="../media/media204.wav"/><Relationship Id="rId4" Type="http://schemas.openxmlformats.org/officeDocument/2006/relationships/audio" Target="../media/media204.wav"/><Relationship Id="rId5" Type="http://schemas.microsoft.com/office/2007/relationships/media" Target="../media/media205.wav"/><Relationship Id="rId6" Type="http://schemas.openxmlformats.org/officeDocument/2006/relationships/audio" Target="../media/media205.wav"/><Relationship Id="rId7" Type="http://schemas.microsoft.com/office/2007/relationships/media" Target="../media/media206.wav"/><Relationship Id="rId8" Type="http://schemas.openxmlformats.org/officeDocument/2006/relationships/audio" Target="../media/media206.wav"/><Relationship Id="rId9" Type="http://schemas.microsoft.com/office/2007/relationships/media" Target="../media/media207.wav"/><Relationship Id="rId10" Type="http://schemas.openxmlformats.org/officeDocument/2006/relationships/audio" Target="../media/media207.wav"/></Relationships>
</file>

<file path=ppt/slides/_rels/slide63.xml.rels><?xml version="1.0" encoding="UTF-8" standalone="yes"?>
<Relationships xmlns="http://schemas.openxmlformats.org/package/2006/relationships"><Relationship Id="rId11" Type="http://schemas.microsoft.com/office/2007/relationships/media" Target="../media/media214.wav"/><Relationship Id="rId12" Type="http://schemas.openxmlformats.org/officeDocument/2006/relationships/audio" Target="../media/media214.wav"/><Relationship Id="rId13" Type="http://schemas.openxmlformats.org/officeDocument/2006/relationships/slideLayout" Target="../slideLayouts/slideLayout1.xml"/><Relationship Id="rId14" Type="http://schemas.openxmlformats.org/officeDocument/2006/relationships/image" Target="../media/image1.jpeg"/><Relationship Id="rId15" Type="http://schemas.openxmlformats.org/officeDocument/2006/relationships/image" Target="../media/image118.png"/><Relationship Id="rId16" Type="http://schemas.openxmlformats.org/officeDocument/2006/relationships/image" Target="../media/image2.png"/><Relationship Id="rId1" Type="http://schemas.microsoft.com/office/2007/relationships/media" Target="../media/media209.wav"/><Relationship Id="rId2" Type="http://schemas.openxmlformats.org/officeDocument/2006/relationships/audio" Target="../media/media209.wav"/><Relationship Id="rId3" Type="http://schemas.microsoft.com/office/2007/relationships/media" Target="../media/media210.wav"/><Relationship Id="rId4" Type="http://schemas.openxmlformats.org/officeDocument/2006/relationships/audio" Target="../media/media210.wav"/><Relationship Id="rId5" Type="http://schemas.microsoft.com/office/2007/relationships/media" Target="../media/media211.wav"/><Relationship Id="rId6" Type="http://schemas.openxmlformats.org/officeDocument/2006/relationships/audio" Target="../media/media211.wav"/><Relationship Id="rId7" Type="http://schemas.microsoft.com/office/2007/relationships/media" Target="../media/media212.wav"/><Relationship Id="rId8" Type="http://schemas.openxmlformats.org/officeDocument/2006/relationships/audio" Target="../media/media212.wav"/><Relationship Id="rId9" Type="http://schemas.microsoft.com/office/2007/relationships/media" Target="../media/media213.wav"/><Relationship Id="rId10" Type="http://schemas.openxmlformats.org/officeDocument/2006/relationships/audio" Target="../media/media213.wav"/></Relationships>
</file>

<file path=ppt/slides/_rels/slide6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9.jpg"/><Relationship Id="rId12" Type="http://schemas.openxmlformats.org/officeDocument/2006/relationships/image" Target="../media/image2.png"/><Relationship Id="rId1" Type="http://schemas.microsoft.com/office/2007/relationships/media" Target="../media/media215.wav"/><Relationship Id="rId2" Type="http://schemas.openxmlformats.org/officeDocument/2006/relationships/audio" Target="../media/media215.wav"/><Relationship Id="rId3" Type="http://schemas.microsoft.com/office/2007/relationships/media" Target="../media/media216.wav"/><Relationship Id="rId4" Type="http://schemas.openxmlformats.org/officeDocument/2006/relationships/audio" Target="../media/media216.wav"/><Relationship Id="rId5" Type="http://schemas.microsoft.com/office/2007/relationships/media" Target="../media/media217.wav"/><Relationship Id="rId6" Type="http://schemas.openxmlformats.org/officeDocument/2006/relationships/audio" Target="../media/media217.wav"/><Relationship Id="rId7" Type="http://schemas.microsoft.com/office/2007/relationships/media" Target="../media/media218.wav"/><Relationship Id="rId8" Type="http://schemas.openxmlformats.org/officeDocument/2006/relationships/audio" Target="../media/media218.wav"/><Relationship Id="rId9" Type="http://schemas.openxmlformats.org/officeDocument/2006/relationships/slideLayout" Target="../slideLayouts/slideLayout1.xml"/><Relationship Id="rId10" Type="http://schemas.openxmlformats.org/officeDocument/2006/relationships/image" Target="../media/image1.jpeg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media" Target="../media/media220.wav"/><Relationship Id="rId4" Type="http://schemas.openxmlformats.org/officeDocument/2006/relationships/audio" Target="../media/media220.wav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7" Type="http://schemas.openxmlformats.org/officeDocument/2006/relationships/image" Target="../media/image120.png"/><Relationship Id="rId8" Type="http://schemas.openxmlformats.org/officeDocument/2006/relationships/image" Target="../media/image121.png"/><Relationship Id="rId9" Type="http://schemas.openxmlformats.org/officeDocument/2006/relationships/image" Target="../media/image2.png"/><Relationship Id="rId1" Type="http://schemas.microsoft.com/office/2007/relationships/media" Target="../media/media219.wav"/><Relationship Id="rId2" Type="http://schemas.openxmlformats.org/officeDocument/2006/relationships/audio" Target="../media/media219.wav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media" Target="../media/media222.wav"/><Relationship Id="rId4" Type="http://schemas.openxmlformats.org/officeDocument/2006/relationships/audio" Target="../media/media222.wav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7" Type="http://schemas.openxmlformats.org/officeDocument/2006/relationships/image" Target="../media/image122.png"/><Relationship Id="rId8" Type="http://schemas.openxmlformats.org/officeDocument/2006/relationships/image" Target="../media/image123.png"/><Relationship Id="rId9" Type="http://schemas.openxmlformats.org/officeDocument/2006/relationships/image" Target="../media/image2.png"/><Relationship Id="rId1" Type="http://schemas.microsoft.com/office/2007/relationships/media" Target="../media/media221.wav"/><Relationship Id="rId2" Type="http://schemas.openxmlformats.org/officeDocument/2006/relationships/audio" Target="../media/media221.wav"/></Relationships>
</file>

<file path=ppt/slides/_rels/slide6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3.png"/><Relationship Id="rId12" Type="http://schemas.openxmlformats.org/officeDocument/2006/relationships/image" Target="../media/image122.png"/><Relationship Id="rId13" Type="http://schemas.openxmlformats.org/officeDocument/2006/relationships/image" Target="../media/image2.png"/><Relationship Id="rId1" Type="http://schemas.microsoft.com/office/2007/relationships/media" Target="../media/media223.wav"/><Relationship Id="rId2" Type="http://schemas.openxmlformats.org/officeDocument/2006/relationships/audio" Target="../media/media223.wav"/><Relationship Id="rId3" Type="http://schemas.microsoft.com/office/2007/relationships/media" Target="../media/media224.wav"/><Relationship Id="rId4" Type="http://schemas.openxmlformats.org/officeDocument/2006/relationships/audio" Target="../media/media224.wav"/><Relationship Id="rId5" Type="http://schemas.microsoft.com/office/2007/relationships/media" Target="../media/media225.wav"/><Relationship Id="rId6" Type="http://schemas.openxmlformats.org/officeDocument/2006/relationships/audio" Target="../media/media225.wav"/><Relationship Id="rId7" Type="http://schemas.microsoft.com/office/2007/relationships/media" Target="../media/media226.wav"/><Relationship Id="rId8" Type="http://schemas.openxmlformats.org/officeDocument/2006/relationships/audio" Target="../media/media226.wav"/><Relationship Id="rId9" Type="http://schemas.openxmlformats.org/officeDocument/2006/relationships/slideLayout" Target="../slideLayouts/slideLayout1.xml"/><Relationship Id="rId10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br>
              <a:rPr lang="en-GB" dirty="0" smtClean="0"/>
            </a:br>
            <a:r>
              <a:rPr lang="en-GB" dirty="0" err="1" smtClean="0"/>
              <a:t>Nos</a:t>
            </a:r>
            <a:r>
              <a:rPr lang="en-GB" dirty="0" smtClean="0"/>
              <a:t> </a:t>
            </a:r>
            <a:r>
              <a:rPr lang="en-GB" dirty="0" err="1" smtClean="0"/>
              <a:t>presentamos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1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00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Me </a:t>
            </a:r>
            <a:r>
              <a:rPr lang="en-GB" dirty="0" err="1" smtClean="0"/>
              <a:t>presento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i="1" dirty="0" smtClean="0"/>
              <a:t>I introduce myself</a:t>
            </a:r>
            <a:endParaRPr lang="en-GB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Oval Callout 6"/>
          <p:cNvSpPr>
            <a:spLocks noChangeArrowheads="1"/>
          </p:cNvSpPr>
          <p:nvPr/>
        </p:nvSpPr>
        <p:spPr bwMode="auto">
          <a:xfrm>
            <a:off x="868175" y="1600200"/>
            <a:ext cx="6629400" cy="2209800"/>
          </a:xfrm>
          <a:prstGeom prst="wedgeEllipseCallout">
            <a:avLst>
              <a:gd name="adj1" fmla="val 58412"/>
              <a:gd name="adj2" fmla="val -3392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r>
              <a:rPr lang="en-AU" sz="3200" dirty="0"/>
              <a:t>¡</a:t>
            </a:r>
            <a:r>
              <a:rPr lang="en-AU" sz="3200" dirty="0" err="1"/>
              <a:t>Hola</a:t>
            </a:r>
            <a:r>
              <a:rPr lang="en-AU" sz="3200" dirty="0"/>
              <a:t>! </a:t>
            </a:r>
          </a:p>
          <a:p>
            <a:pPr eaLnBrk="1" hangingPunct="1"/>
            <a:r>
              <a:rPr lang="en-AU" sz="3200" dirty="0"/>
              <a:t>Mi </a:t>
            </a:r>
            <a:r>
              <a:rPr lang="en-AU" sz="3200" dirty="0" err="1"/>
              <a:t>nombre</a:t>
            </a:r>
            <a:r>
              <a:rPr lang="en-AU" sz="3200" dirty="0"/>
              <a:t> </a:t>
            </a:r>
            <a:r>
              <a:rPr lang="en-AU" sz="3200" dirty="0" err="1" smtClean="0"/>
              <a:t>es</a:t>
            </a:r>
            <a:r>
              <a:rPr lang="en-AU" sz="3200" dirty="0"/>
              <a:t> </a:t>
            </a:r>
            <a:r>
              <a:rPr lang="en-AU" sz="3200" dirty="0" smtClean="0"/>
              <a:t>Monica  </a:t>
            </a:r>
          </a:p>
          <a:p>
            <a:pPr eaLnBrk="1" hangingPunct="1"/>
            <a:r>
              <a:rPr lang="en-AU" sz="3200" dirty="0" smtClean="0"/>
              <a:t>Soy </a:t>
            </a:r>
            <a:r>
              <a:rPr lang="en-AU" sz="3200" dirty="0" err="1" smtClean="0"/>
              <a:t>profesor</a:t>
            </a:r>
            <a:r>
              <a:rPr lang="en-AU" sz="3200" dirty="0" smtClean="0"/>
              <a:t>/a de </a:t>
            </a:r>
            <a:r>
              <a:rPr lang="en-AU" sz="3200" dirty="0" err="1" smtClean="0"/>
              <a:t>español</a:t>
            </a:r>
            <a:r>
              <a:rPr lang="en-AU" sz="3200" dirty="0"/>
              <a:t>.</a:t>
            </a:r>
          </a:p>
        </p:txBody>
      </p:sp>
      <p:sp>
        <p:nvSpPr>
          <p:cNvPr id="14" name="Oval Callout 7"/>
          <p:cNvSpPr>
            <a:spLocks noChangeArrowheads="1"/>
          </p:cNvSpPr>
          <p:nvPr/>
        </p:nvSpPr>
        <p:spPr bwMode="auto">
          <a:xfrm>
            <a:off x="211444" y="4252166"/>
            <a:ext cx="3669766" cy="12954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AU" sz="3200" dirty="0"/>
              <a:t>¿</a:t>
            </a:r>
            <a:r>
              <a:rPr lang="en-AU" sz="3200" dirty="0" err="1"/>
              <a:t>Cuál</a:t>
            </a:r>
            <a:r>
              <a:rPr lang="en-AU" sz="3200" dirty="0"/>
              <a:t> </a:t>
            </a:r>
            <a:r>
              <a:rPr lang="en-AU" sz="3200" dirty="0" err="1"/>
              <a:t>es</a:t>
            </a:r>
            <a:r>
              <a:rPr lang="en-AU" sz="3200" dirty="0"/>
              <a:t> </a:t>
            </a:r>
          </a:p>
          <a:p>
            <a:r>
              <a:rPr lang="en-AU" sz="3200" dirty="0"/>
              <a:t>     </a:t>
            </a:r>
            <a:r>
              <a:rPr lang="en-AU" sz="3200" dirty="0" err="1"/>
              <a:t>tu</a:t>
            </a:r>
            <a:r>
              <a:rPr lang="en-AU" sz="3200" dirty="0"/>
              <a:t> </a:t>
            </a:r>
            <a:r>
              <a:rPr lang="en-AU" sz="3200" dirty="0" err="1"/>
              <a:t>nombre</a:t>
            </a:r>
            <a:r>
              <a:rPr lang="en-AU" sz="3200" dirty="0"/>
              <a:t>?</a:t>
            </a:r>
          </a:p>
          <a:p>
            <a:endParaRPr lang="en-US" sz="2400" dirty="0"/>
          </a:p>
        </p:txBody>
      </p:sp>
      <p:sp>
        <p:nvSpPr>
          <p:cNvPr id="15" name="Oval Callout 14"/>
          <p:cNvSpPr/>
          <p:nvPr/>
        </p:nvSpPr>
        <p:spPr bwMode="auto">
          <a:xfrm>
            <a:off x="4182875" y="4521093"/>
            <a:ext cx="4503925" cy="1605070"/>
          </a:xfrm>
          <a:prstGeom prst="wedgeEllipseCallout">
            <a:avLst>
              <a:gd name="adj1" fmla="val 33517"/>
              <a:gd name="adj2" fmla="val 7209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AU" sz="3200" dirty="0" err="1" smtClean="0">
                <a:latin typeface="Arial" charset="0"/>
              </a:rPr>
              <a:t>Mi</a:t>
            </a:r>
            <a:r>
              <a:rPr lang="en-AU" sz="3200" dirty="0" smtClean="0">
                <a:latin typeface="Arial" charset="0"/>
              </a:rPr>
              <a:t> </a:t>
            </a:r>
            <a:r>
              <a:rPr lang="en-AU" sz="3200" dirty="0" err="1">
                <a:latin typeface="Arial" charset="0"/>
              </a:rPr>
              <a:t>nombre</a:t>
            </a:r>
            <a:r>
              <a:rPr lang="en-AU" sz="3200" dirty="0">
                <a:latin typeface="Arial" charset="0"/>
              </a:rPr>
              <a:t> </a:t>
            </a:r>
            <a:r>
              <a:rPr lang="en-AU" sz="3200" dirty="0" err="1" smtClean="0">
                <a:latin typeface="Arial" charset="0"/>
              </a:rPr>
              <a:t>es</a:t>
            </a:r>
            <a:r>
              <a:rPr lang="en-AU" sz="3200" dirty="0">
                <a:latin typeface="Arial" charset="0"/>
              </a:rPr>
              <a:t> </a:t>
            </a:r>
            <a:r>
              <a:rPr lang="en-AU" sz="3200" dirty="0" err="1" smtClean="0">
                <a:latin typeface="Arial" charset="0"/>
              </a:rPr>
              <a:t>María</a:t>
            </a:r>
            <a:r>
              <a:rPr lang="en-AU" sz="3200" dirty="0" smtClean="0">
                <a:latin typeface="Arial" charset="0"/>
              </a:rPr>
              <a:t>. </a:t>
            </a:r>
            <a:endParaRPr lang="en-AU" sz="3200" dirty="0">
              <a:latin typeface="Arial" charset="0"/>
            </a:endParaRPr>
          </a:p>
          <a:p>
            <a:pPr>
              <a:defRPr/>
            </a:pPr>
            <a:endParaRPr lang="en-US" sz="2400" dirty="0">
              <a:latin typeface="Arial" charset="0"/>
            </a:endParaRPr>
          </a:p>
        </p:txBody>
      </p:sp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20246" y="1951635"/>
            <a:ext cx="812800" cy="812800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11400" y="4252166"/>
            <a:ext cx="812800" cy="812800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84775" y="514116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0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2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36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72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2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36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0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index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988" y="4419600"/>
            <a:ext cx="2190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¿</a:t>
            </a:r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 smtClean="0"/>
              <a:t>qué</a:t>
            </a:r>
            <a:r>
              <a:rPr lang="en-GB" dirty="0" smtClean="0"/>
              <a:t> </a:t>
            </a:r>
            <a:r>
              <a:rPr lang="en-GB" dirty="0" err="1" smtClean="0"/>
              <a:t>estudias</a:t>
            </a:r>
            <a:r>
              <a:rPr lang="en-GB" dirty="0" smtClean="0"/>
              <a:t> </a:t>
            </a:r>
            <a:r>
              <a:rPr lang="en-GB" dirty="0" err="1" smtClean="0"/>
              <a:t>español</a:t>
            </a:r>
            <a:r>
              <a:rPr lang="en-GB" dirty="0" smtClean="0"/>
              <a:t>? </a:t>
            </a:r>
            <a:br>
              <a:rPr lang="en-GB" dirty="0" smtClean="0"/>
            </a:br>
            <a:r>
              <a:rPr lang="en-GB" i="1" dirty="0" smtClean="0"/>
              <a:t>Why do you study Spanish?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0163"/>
            <a:ext cx="8229600" cy="1016001"/>
          </a:xfrm>
        </p:spPr>
        <p:txBody>
          <a:bodyPr>
            <a:normAutofit lnSpcReduction="10000"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Para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hablar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con 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amigos /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familia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AU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2482" y="1"/>
            <a:ext cx="991517" cy="991517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4560046"/>
            <a:ext cx="8229600" cy="10160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Por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trabajo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/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diversión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GB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3290046"/>
            <a:ext cx="8229600" cy="10160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Porque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voy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a…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España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/ </a:t>
            </a:r>
            <a:r>
              <a:rPr lang="en-AU" dirty="0" err="1" smtClean="0">
                <a:latin typeface="Arial" charset="0"/>
                <a:ea typeface="ＭＳ Ｐゴシック" charset="0"/>
                <a:cs typeface="ＭＳ Ｐゴシック" charset="0"/>
              </a:rPr>
              <a:t>América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Latina</a:t>
            </a:r>
            <a:b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GB" dirty="0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6831" y="718841"/>
            <a:ext cx="545354" cy="545354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80988" y="1990163"/>
            <a:ext cx="545354" cy="545354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72928" y="3290046"/>
            <a:ext cx="545354" cy="545354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90458" y="4560046"/>
            <a:ext cx="545354" cy="54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7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1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6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1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1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6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3" grpId="0" build="p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Saludos</a:t>
            </a:r>
            <a:r>
              <a:rPr lang="en-GB" dirty="0" smtClean="0"/>
              <a:t> </a:t>
            </a:r>
            <a:r>
              <a:rPr lang="en-GB" i="1" dirty="0" smtClean="0"/>
              <a:t>Greetings</a:t>
            </a:r>
            <a:endParaRPr lang="en-GB" i="1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3" name="Picture 12" descr="hell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961" y="1417639"/>
            <a:ext cx="1736787" cy="1581064"/>
          </a:xfrm>
          <a:prstGeom prst="rect">
            <a:avLst/>
          </a:prstGeom>
        </p:spPr>
      </p:pic>
      <p:pic>
        <p:nvPicPr>
          <p:cNvPr id="14" name="Picture 13" descr="day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10" y="3495772"/>
            <a:ext cx="1524051" cy="1524051"/>
          </a:xfrm>
          <a:prstGeom prst="rect">
            <a:avLst/>
          </a:prstGeom>
        </p:spPr>
      </p:pic>
      <p:pic>
        <p:nvPicPr>
          <p:cNvPr id="15" name="Picture 14" descr="afternoon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197" y="3495772"/>
            <a:ext cx="1524051" cy="1524051"/>
          </a:xfrm>
          <a:prstGeom prst="rect">
            <a:avLst/>
          </a:prstGeom>
        </p:spPr>
      </p:pic>
      <p:pic>
        <p:nvPicPr>
          <p:cNvPr id="16" name="Picture 15" descr="night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437" y="3495772"/>
            <a:ext cx="1524051" cy="152405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5019823"/>
            <a:ext cx="286120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¡Buenos </a:t>
            </a:r>
            <a:r>
              <a:rPr lang="en-US" sz="3200" dirty="0" err="1" smtClean="0"/>
              <a:t>días</a:t>
            </a:r>
            <a:r>
              <a:rPr lang="en-US" sz="3200" dirty="0" smtClean="0"/>
              <a:t>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08748" y="1927737"/>
            <a:ext cx="2509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¡</a:t>
            </a:r>
            <a:r>
              <a:rPr lang="en-US" sz="3600" dirty="0" err="1" smtClean="0"/>
              <a:t>Hola</a:t>
            </a:r>
            <a:r>
              <a:rPr lang="en-US" sz="3600" dirty="0" smtClean="0"/>
              <a:t>! </a:t>
            </a:r>
            <a:endParaRPr lang="en-US" sz="3600" i="1" dirty="0"/>
          </a:p>
        </p:txBody>
      </p:sp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008748" y="5604599"/>
            <a:ext cx="812800" cy="812800"/>
          </a:xfrm>
          <a:prstGeom prst="rect">
            <a:avLst/>
          </a:prstGeom>
        </p:spPr>
      </p:pic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164372" y="5626957"/>
            <a:ext cx="812800" cy="812800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13684" y="5543550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008748" y="1371601"/>
            <a:ext cx="812800" cy="812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124200" y="5019823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¡</a:t>
            </a:r>
            <a:r>
              <a:rPr lang="en-US" sz="3200" dirty="0" err="1" smtClean="0"/>
              <a:t>Buenas</a:t>
            </a:r>
            <a:r>
              <a:rPr lang="en-US" sz="3200" dirty="0" smtClean="0"/>
              <a:t> </a:t>
            </a:r>
            <a:r>
              <a:rPr lang="en-US" sz="3200" dirty="0" err="1" smtClean="0"/>
              <a:t>tardes</a:t>
            </a:r>
            <a:r>
              <a:rPr lang="en-US" sz="3200" dirty="0" smtClean="0"/>
              <a:t>!</a:t>
            </a:r>
          </a:p>
          <a:p>
            <a:endParaRPr lang="en-US" sz="32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44816" y="5019823"/>
            <a:ext cx="32991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¡</a:t>
            </a:r>
            <a:r>
              <a:rPr lang="en-US" sz="3200" dirty="0" err="1"/>
              <a:t>Buenas</a:t>
            </a:r>
            <a:r>
              <a:rPr lang="en-US" sz="3200" dirty="0"/>
              <a:t> </a:t>
            </a:r>
            <a:r>
              <a:rPr lang="en-US" sz="3200" dirty="0" err="1"/>
              <a:t>noches</a:t>
            </a:r>
            <a:r>
              <a:rPr lang="en-US" sz="3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7782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07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47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1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47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207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16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" grpId="0"/>
      <p:bldP spid="18" grpId="0"/>
      <p:bldP spid="20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ar la mano_1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49" y="1047351"/>
            <a:ext cx="1524051" cy="1524051"/>
          </a:xfrm>
          <a:prstGeom prst="rect">
            <a:avLst/>
          </a:prstGeom>
        </p:spPr>
      </p:pic>
      <p:pic>
        <p:nvPicPr>
          <p:cNvPr id="7" name="Picture 6" descr="dar un beso_1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92" y="1195294"/>
            <a:ext cx="1255084" cy="1255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Saludos</a:t>
            </a:r>
            <a:r>
              <a:rPr lang="en-GB" dirty="0" smtClean="0"/>
              <a:t> </a:t>
            </a:r>
            <a:r>
              <a:rPr lang="en-GB" i="1" dirty="0" smtClean="0"/>
              <a:t>Greetings</a:t>
            </a:r>
            <a:endParaRPr lang="en-GB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Farolito Spanish Language School</a:t>
            </a:r>
            <a:endParaRPr lang="en-GB" dirty="0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019981" y="1417638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686097" y="1427722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966345" y="4406255"/>
            <a:ext cx="521946" cy="521946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966345" y="4965560"/>
            <a:ext cx="572222" cy="572222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045261" y="5608215"/>
            <a:ext cx="412429" cy="412429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8025" y="4437079"/>
            <a:ext cx="605357" cy="605357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7642" y="4928201"/>
            <a:ext cx="572222" cy="572222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44574" y="5520778"/>
            <a:ext cx="515290" cy="51529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19440" y="2461157"/>
            <a:ext cx="1438253" cy="165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AU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b="1" u="sng" dirty="0">
                <a:latin typeface="Arial" charset="0"/>
                <a:ea typeface="ＭＳ Ｐゴシック" charset="0"/>
                <a:cs typeface="ＭＳ Ｐゴシック" charset="0"/>
              </a:rPr>
              <a:t>Informal</a:t>
            </a:r>
            <a:r>
              <a:rPr lang="en-AU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en-AU" b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AU" b="1" dirty="0" smtClean="0">
                <a:latin typeface="Arial" charset="0"/>
                <a:ea typeface="ＭＳ Ｐゴシック" charset="0"/>
                <a:cs typeface="ＭＳ Ｐゴシック" charset="0"/>
              </a:rPr>
              <a:t>     TÚ </a:t>
            </a:r>
            <a:endParaRPr lang="en-AU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¿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Qué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tal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? 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         </a:t>
            </a: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          ¿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Cómo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est</a:t>
            </a:r>
            <a:r>
              <a:rPr lang="en-AU" b="1" dirty="0" err="1">
                <a:latin typeface="Arial" charset="0"/>
                <a:ea typeface="ＭＳ Ｐゴシック" charset="0"/>
                <a:cs typeface="ＭＳ Ｐゴシック" charset="0"/>
              </a:rPr>
              <a:t>ás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?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113261" y="2240522"/>
            <a:ext cx="1659139" cy="120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en-AU" b="1" u="sng" dirty="0" smtClean="0">
                <a:latin typeface="Arial" charset="0"/>
                <a:ea typeface="ＭＳ Ｐゴシック" charset="0"/>
                <a:cs typeface="ＭＳ Ｐゴシック" charset="0"/>
              </a:rPr>
              <a:t>Formal</a:t>
            </a:r>
          </a:p>
          <a:p>
            <a:pPr>
              <a:lnSpc>
                <a:spcPct val="80000"/>
              </a:lnSpc>
              <a:buNone/>
            </a:pPr>
            <a:r>
              <a:rPr lang="en-AU" b="1" dirty="0">
                <a:latin typeface="Arial" charset="0"/>
                <a:ea typeface="ＭＳ Ｐゴシック" charset="0"/>
                <a:cs typeface="ＭＳ Ｐゴシック" charset="0"/>
              </a:rPr>
              <a:t>USTED </a:t>
            </a:r>
            <a:endParaRPr lang="en-AU" b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None/>
            </a:pPr>
            <a:endParaRPr lang="en-AU" b="1" u="sng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¿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Cómo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est</a:t>
            </a:r>
            <a:r>
              <a:rPr lang="en-AU" b="1" dirty="0" err="1">
                <a:latin typeface="Arial" charset="0"/>
                <a:ea typeface="ＭＳ Ｐゴシック" charset="0"/>
                <a:cs typeface="ＭＳ Ｐゴシック" charset="0"/>
              </a:rPr>
              <a:t>á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>
              <a:lnSpc>
                <a:spcPct val="80000"/>
              </a:lnSpc>
              <a:buNone/>
            </a:pPr>
            <a:endParaRPr lang="en-AU" b="1" u="sng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57690" y="4667228"/>
            <a:ext cx="2381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+++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Estupendo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/a</a:t>
            </a:r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57690" y="5132092"/>
            <a:ext cx="1698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++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Muy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bien</a:t>
            </a: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488291" y="5608215"/>
            <a:ext cx="1667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+   Bien</a:t>
            </a:r>
          </a:p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365035" y="4485761"/>
            <a:ext cx="2034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-  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Más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o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menos</a:t>
            </a: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365035" y="5057736"/>
            <a:ext cx="1881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--   Mal</a:t>
            </a:r>
          </a:p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365035" y="5537782"/>
            <a:ext cx="1727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---   </a:t>
            </a: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Muy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 mal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932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9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9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35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3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2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18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249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46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29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29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35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23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5" dur="32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18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7" dur="249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¿</a:t>
            </a:r>
            <a:r>
              <a:rPr lang="en-GB" dirty="0" err="1" smtClean="0"/>
              <a:t>Qué</a:t>
            </a:r>
            <a:r>
              <a:rPr lang="en-GB" dirty="0" smtClean="0"/>
              <a:t> </a:t>
            </a:r>
            <a:r>
              <a:rPr lang="en-GB" dirty="0" err="1" smtClean="0"/>
              <a:t>tal</a:t>
            </a:r>
            <a:r>
              <a:rPr lang="en-GB" dirty="0" smtClean="0"/>
              <a:t>? </a:t>
            </a:r>
            <a:r>
              <a:rPr lang="en-GB" i="1" dirty="0" smtClean="0"/>
              <a:t>How are you?</a:t>
            </a:r>
            <a:endParaRPr lang="en-GB" i="1" dirty="0"/>
          </a:p>
        </p:txBody>
      </p:sp>
      <p:sp>
        <p:nvSpPr>
          <p:cNvPr id="4" name="AutoShap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4402667" cy="1126067"/>
          </a:xfrm>
          <a:prstGeom prst="wedgeEllipseCallout">
            <a:avLst>
              <a:gd name="adj1" fmla="val 8816"/>
              <a:gd name="adj2" fmla="val 87403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Hola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¿</a:t>
            </a: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cómo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estás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403320" y="1807105"/>
            <a:ext cx="3283480" cy="1947174"/>
          </a:xfrm>
          <a:prstGeom prst="wedgeEllipseCallout">
            <a:avLst>
              <a:gd name="adj1" fmla="val 48674"/>
              <a:gd name="adj2" fmla="val 81571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Muy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gracias, ¿y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tú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35468" y="2685811"/>
            <a:ext cx="2235200" cy="1460659"/>
          </a:xfrm>
          <a:prstGeom prst="wedgeEllipseCallout">
            <a:avLst>
              <a:gd name="adj1" fmla="val 59733"/>
              <a:gd name="adj2" fmla="val 21577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también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9" name="Picture 8" descr="hola_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455" y="3424079"/>
            <a:ext cx="2827865" cy="2827865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03134" y="2188634"/>
            <a:ext cx="266700" cy="2667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0800" y="3022600"/>
            <a:ext cx="330200" cy="3302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7759013" y="3022600"/>
            <a:ext cx="401479" cy="401479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7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3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build="p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Formal: </a:t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Cómo</a:t>
            </a:r>
            <a:r>
              <a:rPr lang="en-GB" dirty="0" smtClean="0"/>
              <a:t> </a:t>
            </a:r>
            <a:r>
              <a:rPr lang="en-GB" dirty="0" err="1" smtClean="0"/>
              <a:t>está</a:t>
            </a:r>
            <a:r>
              <a:rPr lang="en-GB" dirty="0" smtClean="0"/>
              <a:t>? </a:t>
            </a:r>
            <a:r>
              <a:rPr lang="en-GB" i="1" dirty="0" smtClean="0"/>
              <a:t>How are you?</a:t>
            </a:r>
            <a:endParaRPr lang="en-GB" i="1" dirty="0"/>
          </a:p>
        </p:txBody>
      </p:sp>
      <p:sp>
        <p:nvSpPr>
          <p:cNvPr id="4" name="AutoShap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569602"/>
            <a:ext cx="4402667" cy="1126067"/>
          </a:xfrm>
          <a:prstGeom prst="wedgeEllipseCallout">
            <a:avLst>
              <a:gd name="adj1" fmla="val 8816"/>
              <a:gd name="adj2" fmla="val 87403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Buenos </a:t>
            </a:r>
            <a:r>
              <a:rPr kumimoji="0" lang="en-US" sz="2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días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</a:t>
            </a:r>
            <a:r>
              <a:rPr kumimoji="0" lang="en-US" sz="24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cómo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está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/>
            </a:r>
            <a:br>
              <a:rPr kumimoji="0" lang="en-US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403320" y="1807105"/>
            <a:ext cx="3283480" cy="1947174"/>
          </a:xfrm>
          <a:prstGeom prst="wedgeEllipseCallout">
            <a:avLst>
              <a:gd name="adj1" fmla="val 48674"/>
              <a:gd name="adj2" fmla="val 81571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Muy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gracias, ¿y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usted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/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35468" y="2685811"/>
            <a:ext cx="2235200" cy="1460659"/>
          </a:xfrm>
          <a:prstGeom prst="wedgeEllipseCallout">
            <a:avLst>
              <a:gd name="adj1" fmla="val 59733"/>
              <a:gd name="adj2" fmla="val 21577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Bien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también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2" name="Picture 11" descr="abuelo_3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329" y="3754280"/>
            <a:ext cx="2353554" cy="2353554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67001" y="2282399"/>
            <a:ext cx="563282" cy="563282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90488" y="2949388"/>
            <a:ext cx="472141" cy="472141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36117" y="3001682"/>
            <a:ext cx="555812" cy="5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34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52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87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85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52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85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287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 build="p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 </a:t>
            </a:r>
            <a:r>
              <a:rPr lang="en-GB" dirty="0" err="1" smtClean="0"/>
              <a:t>nombre</a:t>
            </a:r>
            <a:r>
              <a:rPr lang="en-GB" dirty="0" smtClean="0"/>
              <a:t> </a:t>
            </a:r>
            <a:r>
              <a:rPr lang="en-GB" i="1" dirty="0" smtClean="0"/>
              <a:t>The name</a:t>
            </a:r>
            <a:endParaRPr lang="en-GB" i="1" dirty="0"/>
          </a:p>
        </p:txBody>
      </p:sp>
      <p:sp>
        <p:nvSpPr>
          <p:cNvPr id="4" name="AutoShape 2"/>
          <p:cNvSpPr>
            <a:spLocks noGrp="1" noChangeArrowheads="1"/>
          </p:cNvSpPr>
          <p:nvPr>
            <p:ph idx="1"/>
          </p:nvPr>
        </p:nvSpPr>
        <p:spPr bwMode="auto">
          <a:xfrm>
            <a:off x="0" y="1412876"/>
            <a:ext cx="4555066" cy="2142066"/>
          </a:xfrm>
          <a:prstGeom prst="wedgeEllipseCallout">
            <a:avLst>
              <a:gd name="adj1" fmla="val -40259"/>
              <a:gd name="adj2" fmla="val 72309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 smtClean="0">
                <a:latin typeface="Arial" charset="0"/>
                <a:ea typeface="ＭＳ Ｐゴシック" charset="0"/>
              </a:rPr>
              <a:t>¿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Cuál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 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es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 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tu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 </a:t>
            </a:r>
            <a:r>
              <a:rPr lang="en-GB" sz="2400" dirty="0" err="1" smtClean="0">
                <a:latin typeface="Arial" charset="0"/>
                <a:ea typeface="ＭＳ Ｐゴシック" charset="0"/>
              </a:rPr>
              <a:t>nombre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400" dirty="0" smtClean="0">
              <a:latin typeface="Arial" charset="0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¿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Cómo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te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llamas?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6" name="Picture 5" descr="nombr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74" y="4419574"/>
            <a:ext cx="2438426" cy="2438426"/>
          </a:xfrm>
          <a:prstGeom prst="rect">
            <a:avLst/>
          </a:prstGeom>
        </p:spPr>
      </p:pic>
      <p:sp>
        <p:nvSpPr>
          <p:cNvPr id="5" name="AutoShape 3"/>
          <p:cNvSpPr txBox="1">
            <a:spLocks noChangeArrowheads="1"/>
          </p:cNvSpPr>
          <p:nvPr/>
        </p:nvSpPr>
        <p:spPr bwMode="auto">
          <a:xfrm>
            <a:off x="3437465" y="3098800"/>
            <a:ext cx="4690535" cy="1803400"/>
          </a:xfrm>
          <a:prstGeom prst="wedgeEllipseCallout">
            <a:avLst>
              <a:gd name="adj1" fmla="val 30592"/>
              <a:gd name="adj2" fmla="val 58779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nombre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Romina</a:t>
            </a:r>
            <a:endParaRPr lang="en-US" sz="2400" dirty="0" smtClean="0">
              <a:latin typeface="Arial"/>
              <a:ea typeface="ÇlÇr ñæí©" charset="0"/>
              <a:cs typeface="Arial"/>
            </a:endParaRPr>
          </a:p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2400" dirty="0">
              <a:latin typeface="Arial"/>
              <a:ea typeface="ÇlÇr ñæí©" charset="0"/>
              <a:cs typeface="Arial"/>
            </a:endParaRPr>
          </a:p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Me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llamo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Fernanda</a:t>
            </a:r>
            <a:endParaRPr lang="en-US" sz="2400" dirty="0">
              <a:latin typeface="Arial"/>
              <a:ea typeface="ÇlÇr ñæí©" charset="0"/>
              <a:cs typeface="Arial"/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7027344" y="4216374"/>
            <a:ext cx="406399" cy="406399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7298279" y="3554942"/>
            <a:ext cx="406399" cy="406399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2" name="Picture 11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37686" y="2323423"/>
            <a:ext cx="416210" cy="41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01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6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5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5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6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60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build="p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58800" y="90906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/>
              <a:t>¡</a:t>
            </a:r>
            <a:r>
              <a:rPr lang="en-GB" dirty="0" smtClean="0"/>
              <a:t>Mucho gusto! </a:t>
            </a:r>
            <a:r>
              <a:rPr lang="en-GB" i="1" dirty="0" smtClean="0"/>
              <a:t>Nice to meet you!</a:t>
            </a:r>
            <a:endParaRPr lang="en-GB" i="1" dirty="0"/>
          </a:p>
        </p:txBody>
      </p:sp>
      <p:sp>
        <p:nvSpPr>
          <p:cNvPr id="4" name="AutoShape 2"/>
          <p:cNvSpPr>
            <a:spLocks noGrp="1" noChangeArrowheads="1"/>
          </p:cNvSpPr>
          <p:nvPr>
            <p:ph idx="1"/>
          </p:nvPr>
        </p:nvSpPr>
        <p:spPr bwMode="auto">
          <a:xfrm>
            <a:off x="187006" y="2196097"/>
            <a:ext cx="3485129" cy="1888868"/>
          </a:xfrm>
          <a:prstGeom prst="wedgeEllipseCallout">
            <a:avLst>
              <a:gd name="adj1" fmla="val -24842"/>
              <a:gd name="adj2" fmla="val 81642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Me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GB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llamo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</a:t>
            </a:r>
            <a:r>
              <a:rPr kumimoji="0" lang="en-GB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Mónica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, ¿y </a:t>
            </a:r>
            <a:r>
              <a:rPr lang="es-ES_tradnl" sz="2400" dirty="0" smtClean="0">
                <a:latin typeface="Arial" charset="0"/>
                <a:ea typeface="ＭＳ Ｐゴシック" charset="0"/>
              </a:rPr>
              <a:t>tú</a:t>
            </a:r>
            <a:r>
              <a:rPr lang="en-GB" sz="2400" dirty="0" smtClean="0">
                <a:latin typeface="Arial" charset="0"/>
                <a:ea typeface="ＭＳ Ｐゴシック" charset="0"/>
              </a:rPr>
              <a:t>? </a:t>
            </a:r>
            <a:endParaRPr lang="en-US" sz="2400" dirty="0">
              <a:solidFill>
                <a:prstClr val="black"/>
              </a:solidFill>
              <a:latin typeface="Tahom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AutoShape 3"/>
          <p:cNvSpPr txBox="1">
            <a:spLocks noChangeArrowheads="1"/>
          </p:cNvSpPr>
          <p:nvPr/>
        </p:nvSpPr>
        <p:spPr bwMode="auto">
          <a:xfrm>
            <a:off x="5691810" y="2333825"/>
            <a:ext cx="3299184" cy="1827638"/>
          </a:xfrm>
          <a:prstGeom prst="wedgeEllipseCallout">
            <a:avLst>
              <a:gd name="adj1" fmla="val 33838"/>
              <a:gd name="adj2" fmla="val 62128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nombre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María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</a:t>
            </a:r>
          </a:p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2400" dirty="0">
              <a:latin typeface="Arial"/>
              <a:ea typeface="ÇlÇr ñæí©" charset="0"/>
              <a:cs typeface="Arial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2" name="Picture 11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13" name="AutoShape 2"/>
          <p:cNvSpPr txBox="1">
            <a:spLocks noChangeArrowheads="1"/>
          </p:cNvSpPr>
          <p:nvPr/>
        </p:nvSpPr>
        <p:spPr bwMode="auto">
          <a:xfrm>
            <a:off x="2017071" y="3965232"/>
            <a:ext cx="2861206" cy="1524628"/>
          </a:xfrm>
          <a:prstGeom prst="wedgeEllipseCallout">
            <a:avLst>
              <a:gd name="adj1" fmla="val -40259"/>
              <a:gd name="adj2" fmla="val 72309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/>
              <a:t>¡</a:t>
            </a:r>
            <a:r>
              <a:rPr lang="es-ES_tradnl" sz="2400" dirty="0" smtClean="0">
                <a:latin typeface="Arial" charset="0"/>
                <a:ea typeface="ＭＳ Ｐゴシック" charset="0"/>
              </a:rPr>
              <a:t>Mucho gusto, María!</a:t>
            </a:r>
            <a:endParaRPr lang="en-GB" sz="2400" dirty="0">
              <a:latin typeface="Arial" charset="0"/>
              <a:ea typeface="ＭＳ Ｐゴシック" charset="0"/>
            </a:endParaRPr>
          </a:p>
        </p:txBody>
      </p:sp>
      <p:pic>
        <p:nvPicPr>
          <p:cNvPr id="18" name="Picture 17" descr="hell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7546"/>
            <a:ext cx="2017071" cy="2279624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859335" y="2712770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72135" y="5083460"/>
            <a:ext cx="812800" cy="812800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15200" y="3272165"/>
            <a:ext cx="812800" cy="812800"/>
          </a:xfrm>
          <a:prstGeom prst="rect">
            <a:avLst/>
          </a:prstGeom>
        </p:spPr>
      </p:pic>
      <p:sp>
        <p:nvSpPr>
          <p:cNvPr id="14" name="AutoShape 2"/>
          <p:cNvSpPr txBox="1">
            <a:spLocks noChangeArrowheads="1"/>
          </p:cNvSpPr>
          <p:nvPr/>
        </p:nvSpPr>
        <p:spPr bwMode="auto">
          <a:xfrm>
            <a:off x="5382589" y="4371632"/>
            <a:ext cx="2861206" cy="1524628"/>
          </a:xfrm>
          <a:prstGeom prst="wedgeEllipseCallout">
            <a:avLst>
              <a:gd name="adj1" fmla="val 66158"/>
              <a:gd name="adj2" fmla="val -11984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AU" sz="2400" dirty="0" err="1" smtClean="0"/>
              <a:t>Igualmente</a:t>
            </a:r>
            <a:r>
              <a:rPr lang="en-AU" sz="2400" dirty="0" smtClean="0"/>
              <a:t>.</a:t>
            </a:r>
            <a:endParaRPr lang="en-GB" sz="2400" dirty="0">
              <a:latin typeface="Arial" charset="0"/>
              <a:ea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59592" y="51819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283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29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8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85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7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29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85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68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7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build="p" animBg="1"/>
      <p:bldP spid="5" grpId="0" animBg="1"/>
      <p:bldP spid="13" grpId="0" animBg="1"/>
      <p:bldP spid="14" grpId="0" animBg="1"/>
      <p:bldP spid="1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dirty="0" err="1">
                <a:ea typeface="ＭＳ Ｐゴシック" charset="0"/>
                <a:cs typeface="ＭＳ Ｐゴシック" charset="0"/>
              </a:rPr>
              <a:t>Presentarse</a:t>
            </a:r>
            <a:r>
              <a:rPr lang="en-AU" dirty="0">
                <a:ea typeface="ＭＳ Ｐゴシック" charset="0"/>
                <a:cs typeface="ＭＳ Ｐゴシック" charset="0"/>
              </a:rPr>
              <a:t/>
            </a:r>
            <a:br>
              <a:rPr lang="en-AU" dirty="0">
                <a:ea typeface="ＭＳ Ｐゴシック" charset="0"/>
                <a:cs typeface="ＭＳ Ｐゴシック" charset="0"/>
              </a:rPr>
            </a:br>
            <a:r>
              <a:rPr lang="en-AU" i="1" dirty="0" smtClean="0">
                <a:ea typeface="ＭＳ Ｐゴシック" charset="0"/>
                <a:cs typeface="ＭＳ Ｐゴシック" charset="0"/>
              </a:rPr>
              <a:t>Introducing yourself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Picture 6" descr="dar un beso_1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92" y="2807881"/>
            <a:ext cx="1255084" cy="1255084"/>
          </a:xfrm>
          <a:prstGeom prst="rect">
            <a:avLst/>
          </a:prstGeom>
        </p:spPr>
      </p:pic>
      <p:pic>
        <p:nvPicPr>
          <p:cNvPr id="8" name="Picture 7" descr="dar la mano_1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36" y="2807881"/>
            <a:ext cx="1524051" cy="15240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4239" y="2130585"/>
            <a:ext cx="29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INFORMAL (</a:t>
            </a:r>
            <a:r>
              <a:rPr lang="en-GB" sz="2800" b="1" dirty="0" err="1"/>
              <a:t>Tú</a:t>
            </a:r>
            <a:r>
              <a:rPr lang="en-GB" sz="2800" b="1" dirty="0"/>
              <a:t>)	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211222" y="4293797"/>
            <a:ext cx="306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¿</a:t>
            </a:r>
            <a:r>
              <a:rPr lang="en-GB" sz="2400" dirty="0" err="1"/>
              <a:t>Cuál</a:t>
            </a:r>
            <a:r>
              <a:rPr lang="en-GB" sz="2400" dirty="0"/>
              <a:t> </a:t>
            </a:r>
            <a:r>
              <a:rPr lang="en-GB" sz="2400" dirty="0" err="1"/>
              <a:t>es</a:t>
            </a:r>
            <a:r>
              <a:rPr lang="en-GB" sz="2400" dirty="0"/>
              <a:t> </a:t>
            </a:r>
            <a:r>
              <a:rPr lang="en-GB" sz="2400" b="1" dirty="0" err="1"/>
              <a:t>tu</a:t>
            </a:r>
            <a:r>
              <a:rPr lang="en-GB" sz="2400" dirty="0"/>
              <a:t> </a:t>
            </a:r>
            <a:r>
              <a:rPr lang="en-GB" sz="2400" dirty="0" err="1"/>
              <a:t>nombre</a:t>
            </a:r>
            <a:r>
              <a:rPr lang="en-GB" sz="2400" dirty="0"/>
              <a:t>?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57124" y="4935208"/>
            <a:ext cx="2937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¿</a:t>
            </a:r>
            <a:r>
              <a:rPr lang="en-GB" sz="2400" dirty="0" err="1"/>
              <a:t>Cómo</a:t>
            </a:r>
            <a:r>
              <a:rPr lang="en-GB" sz="2400" dirty="0"/>
              <a:t> </a:t>
            </a:r>
            <a:r>
              <a:rPr lang="en-GB" sz="2400" b="1" dirty="0" err="1"/>
              <a:t>te</a:t>
            </a:r>
            <a:r>
              <a:rPr lang="en-GB" sz="2400" dirty="0"/>
              <a:t> llamas?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909250" y="2177697"/>
            <a:ext cx="293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FORMAL (</a:t>
            </a:r>
            <a:r>
              <a:rPr lang="en-GB" sz="2800" b="1" dirty="0" err="1"/>
              <a:t>Usted</a:t>
            </a:r>
            <a:r>
              <a:rPr lang="en-GB" sz="2800" b="1" dirty="0"/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6305" y="4062965"/>
            <a:ext cx="2990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¿</a:t>
            </a:r>
            <a:r>
              <a:rPr lang="en-GB" sz="2400" dirty="0" err="1"/>
              <a:t>Cuál</a:t>
            </a:r>
            <a:r>
              <a:rPr lang="en-GB" sz="2400" dirty="0"/>
              <a:t> </a:t>
            </a:r>
            <a:r>
              <a:rPr lang="en-GB" sz="2400" dirty="0" err="1"/>
              <a:t>es</a:t>
            </a:r>
            <a:r>
              <a:rPr lang="en-GB" sz="2400" dirty="0"/>
              <a:t> </a:t>
            </a:r>
            <a:r>
              <a:rPr lang="en-GB" sz="2400" b="1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nombre</a:t>
            </a:r>
            <a:r>
              <a:rPr lang="en-GB" sz="2400" dirty="0"/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79627" y="4885595"/>
            <a:ext cx="2592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¿</a:t>
            </a:r>
            <a:r>
              <a:rPr lang="en-GB" sz="2400" dirty="0" err="1"/>
              <a:t>Cómo</a:t>
            </a:r>
            <a:r>
              <a:rPr lang="en-GB" sz="2400" dirty="0"/>
              <a:t> </a:t>
            </a:r>
            <a:r>
              <a:rPr lang="en-GB" sz="2400" b="1" dirty="0"/>
              <a:t>se</a:t>
            </a:r>
            <a:r>
              <a:rPr lang="en-GB" sz="2400" dirty="0"/>
              <a:t> llama?</a:t>
            </a:r>
          </a:p>
        </p:txBody>
      </p:sp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8422" y="4118230"/>
            <a:ext cx="812800" cy="81280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8422" y="4885595"/>
            <a:ext cx="812800" cy="8128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4015138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47554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4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8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1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26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6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98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1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26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1" grpId="0"/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España_1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1102"/>
            <a:ext cx="1524051" cy="1524051"/>
          </a:xfrm>
          <a:prstGeom prst="rect">
            <a:avLst/>
          </a:prstGeom>
        </p:spPr>
      </p:pic>
      <p:pic>
        <p:nvPicPr>
          <p:cNvPr id="11" name="Picture 10" descr="mundo.png"/>
          <p:cNvPicPr>
            <a:picLocks noChangeAspect="1"/>
          </p:cNvPicPr>
          <p:nvPr/>
        </p:nvPicPr>
        <p:blipFill>
          <a:blip r:embed="rId1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159" y="2099589"/>
            <a:ext cx="3826908" cy="38269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Nacionalidad</a:t>
            </a:r>
            <a:r>
              <a:rPr lang="en-GB" dirty="0" smtClean="0"/>
              <a:t> </a:t>
            </a:r>
            <a:r>
              <a:rPr lang="en-GB" i="1" dirty="0" smtClean="0"/>
              <a:t>Nationality</a:t>
            </a:r>
            <a:endParaRPr lang="en-GB" i="1" dirty="0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253975" y="1292460"/>
            <a:ext cx="3860799" cy="1264474"/>
          </a:xfrm>
          <a:prstGeom prst="wedgeEllipseCallout">
            <a:avLst>
              <a:gd name="adj1" fmla="val -42072"/>
              <a:gd name="adj2" fmla="val 70632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dónde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eres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229174" y="1417638"/>
            <a:ext cx="3867150" cy="1933575"/>
          </a:xfrm>
          <a:prstGeom prst="wedgeEllipseCallout">
            <a:avLst>
              <a:gd name="adj1" fmla="val 34838"/>
              <a:gd name="adj2" fmla="val 62030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a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ustraliano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/a.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de Australia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.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 flipV="1">
            <a:off x="457200" y="6126162"/>
            <a:ext cx="8229600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12" name="Picture 11" descr="Australia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015" y="3667171"/>
            <a:ext cx="1524051" cy="1524051"/>
          </a:xfrm>
          <a:prstGeom prst="rect">
            <a:avLst/>
          </a:prstGeom>
        </p:spPr>
      </p:pic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457200" y="4429197"/>
            <a:ext cx="4876800" cy="1497300"/>
          </a:xfrm>
          <a:prstGeom prst="wedgeEllipseCallout">
            <a:avLst>
              <a:gd name="adj1" fmla="val -50019"/>
              <a:gd name="adj2" fmla="val -4542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de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España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/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española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4775200" y="3447629"/>
            <a:ext cx="2201333" cy="1137524"/>
          </a:xfrm>
          <a:prstGeom prst="wedgeEllipseCallout">
            <a:avLst>
              <a:gd name="adj1" fmla="val 60992"/>
              <a:gd name="adj2" fmla="val 27792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51200" y="1837050"/>
            <a:ext cx="304800" cy="3048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10000" y="4747124"/>
            <a:ext cx="355600" cy="355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7833202" y="2556935"/>
            <a:ext cx="372494" cy="372494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6180667" y="4002032"/>
            <a:ext cx="298266" cy="298266"/>
          </a:xfrm>
          <a:prstGeom prst="rect">
            <a:avLst/>
          </a:prstGeom>
        </p:spPr>
      </p:pic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8" name="Picture 17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32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6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6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Residencia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i="1" dirty="0" smtClean="0"/>
              <a:t>Where do you live</a:t>
            </a:r>
            <a:endParaRPr lang="en-GB" i="1" dirty="0"/>
          </a:p>
        </p:txBody>
      </p:sp>
      <p:pic>
        <p:nvPicPr>
          <p:cNvPr id="5" name="Content Placeholder 4" descr="casa.png"/>
          <p:cNvPicPr>
            <a:picLocks noGrp="1" noChangeAspect="1"/>
          </p:cNvPicPr>
          <p:nvPr>
            <p:ph idx="1"/>
          </p:nvPr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567740" y="1924697"/>
            <a:ext cx="3860799" cy="1264474"/>
          </a:xfrm>
          <a:prstGeom prst="wedgeEllipseCallout">
            <a:avLst>
              <a:gd name="adj1" fmla="val -42072"/>
              <a:gd name="adj2" fmla="val 90719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Dónde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vives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4819650" y="1941132"/>
            <a:ext cx="3867150" cy="1933575"/>
          </a:xfrm>
          <a:prstGeom prst="wedgeEllipseCallout">
            <a:avLst>
              <a:gd name="adj1" fmla="val 21315"/>
              <a:gd name="adj2" fmla="val 79803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Vivo en Melbourne. 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30759" y="2755877"/>
            <a:ext cx="646228" cy="646228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46053" y="2262817"/>
            <a:ext cx="646229" cy="64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3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9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 2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7849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abajador_2.png"/>
          <p:cNvPicPr>
            <a:picLocks noChangeAspect="1"/>
          </p:cNvPicPr>
          <p:nvPr/>
        </p:nvPicPr>
        <p:blipFill>
          <a:blip r:embed="rId10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75" y="1803362"/>
            <a:ext cx="4318025" cy="4318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42" y="274638"/>
            <a:ext cx="8500558" cy="1143000"/>
          </a:xfrm>
        </p:spPr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ocupación</a:t>
            </a:r>
            <a:r>
              <a:rPr lang="en-GB" dirty="0" smtClean="0"/>
              <a:t> </a:t>
            </a:r>
            <a:r>
              <a:rPr lang="en-GB" i="1" dirty="0"/>
              <a:t>Y</a:t>
            </a:r>
            <a:r>
              <a:rPr lang="en-GB" i="1" dirty="0" smtClean="0"/>
              <a:t>our occupation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457199" y="1167627"/>
            <a:ext cx="5113867" cy="1727973"/>
          </a:xfrm>
          <a:prstGeom prst="wedgeEllipseCallout">
            <a:avLst>
              <a:gd name="adj1" fmla="val -42072"/>
              <a:gd name="adj2" fmla="val 9317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¿A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qué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dedicas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 / 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Qué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haces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71067" y="2523066"/>
            <a:ext cx="3115733" cy="2319841"/>
          </a:xfrm>
          <a:prstGeom prst="wedgeEllipseCallout">
            <a:avLst>
              <a:gd name="adj1" fmla="val 37279"/>
              <a:gd name="adj2" fmla="val 53546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carpintero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/a.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ÇlÇr ñæí©" charset="0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tú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charset="0"/>
                <a:ea typeface="ÇlÇr ñæí©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AutoShape 4"/>
          <p:cNvSpPr txBox="1">
            <a:spLocks noChangeArrowheads="1"/>
          </p:cNvSpPr>
          <p:nvPr/>
        </p:nvSpPr>
        <p:spPr bwMode="auto">
          <a:xfrm>
            <a:off x="1117599" y="3563694"/>
            <a:ext cx="3776133" cy="1431640"/>
          </a:xfrm>
          <a:prstGeom prst="wedgeEllipseCallout">
            <a:avLst>
              <a:gd name="adj1" fmla="val -47706"/>
              <a:gd name="adj2" fmla="val 54073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Yo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soy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profesor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/a. </a:t>
            </a:r>
            <a:endParaRPr lang="en-GB" sz="24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8" name="Picture 7" descr="carpinter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49" y="4995334"/>
            <a:ext cx="1524051" cy="1524051"/>
          </a:xfrm>
          <a:prstGeom prst="rect">
            <a:avLst/>
          </a:prstGeom>
        </p:spPr>
      </p:pic>
      <p:pic>
        <p:nvPicPr>
          <p:cNvPr id="9" name="Picture 8" descr="profesora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42" y="5198508"/>
            <a:ext cx="1524051" cy="152405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47067" y="1604291"/>
            <a:ext cx="373306" cy="373306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34267" y="1973994"/>
            <a:ext cx="415640" cy="41564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85840" y="4478840"/>
            <a:ext cx="364067" cy="364067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7492999" y="4047040"/>
            <a:ext cx="431800" cy="431800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28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6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3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7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6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3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2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úmero_1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49" y="5269921"/>
            <a:ext cx="1524051" cy="1524051"/>
          </a:xfrm>
          <a:prstGeom prst="rect">
            <a:avLst/>
          </a:prstGeom>
        </p:spPr>
      </p:pic>
      <p:pic>
        <p:nvPicPr>
          <p:cNvPr id="6" name="Picture 5" descr="números.png"/>
          <p:cNvPicPr>
            <a:picLocks noChangeAspect="1"/>
          </p:cNvPicPr>
          <p:nvPr/>
        </p:nvPicPr>
        <p:blipFill>
          <a:blip r:embed="rId7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720" y="86106"/>
            <a:ext cx="6668053" cy="53774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edad</a:t>
            </a:r>
            <a:r>
              <a:rPr lang="en-GB" dirty="0" smtClean="0"/>
              <a:t> </a:t>
            </a:r>
            <a:r>
              <a:rPr lang="en-GB" i="1" dirty="0" smtClean="0"/>
              <a:t>Age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253975" y="2776487"/>
            <a:ext cx="3826933" cy="1498600"/>
          </a:xfrm>
          <a:prstGeom prst="wedgeEllipseCallout">
            <a:avLst>
              <a:gd name="adj1" fmla="val -42072"/>
              <a:gd name="adj2" fmla="val 9317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Cuántos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años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tienes</a:t>
            </a:r>
            <a:r>
              <a:rPr lang="en-US" sz="2400" dirty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067706" y="3525787"/>
            <a:ext cx="4267200" cy="1744134"/>
          </a:xfrm>
          <a:prstGeom prst="wedgeEllipseCallout">
            <a:avLst>
              <a:gd name="adj1" fmla="val 41247"/>
              <a:gd name="adj2" fmla="val 69080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Tengo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diecisiete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err="1">
                <a:latin typeface="Arial"/>
                <a:ea typeface="ÇlÇr ñæí©" charset="0"/>
                <a:cs typeface="Arial"/>
              </a:rPr>
              <a:t>a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ños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8" name="Picture 7" descr="cumpleaños_5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75" y="76150"/>
            <a:ext cx="1938917" cy="1938917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98134" y="3649133"/>
            <a:ext cx="381000" cy="3810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6333066" y="4495799"/>
            <a:ext cx="423333" cy="423333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99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2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léfono_1.png"/>
          <p:cNvPicPr>
            <a:picLocks noChangeAspect="1"/>
          </p:cNvPicPr>
          <p:nvPr/>
        </p:nvPicPr>
        <p:blipFill>
          <a:blip r:embed="rId10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735" y="2128182"/>
            <a:ext cx="4918652" cy="4918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¿</a:t>
            </a:r>
            <a:r>
              <a:rPr lang="en-GB" dirty="0" err="1" smtClean="0"/>
              <a:t>Cuál</a:t>
            </a:r>
            <a:r>
              <a:rPr lang="en-GB" dirty="0" smtClean="0"/>
              <a:t>….? </a:t>
            </a:r>
            <a:r>
              <a:rPr lang="en-GB" i="1" dirty="0" smtClean="0"/>
              <a:t>What is…?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4826000" cy="1938867"/>
          </a:xfrm>
          <a:prstGeom prst="wedgeEllipseCallout">
            <a:avLst>
              <a:gd name="adj1" fmla="val -42072"/>
              <a:gd name="adj2" fmla="val 9317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Cuál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tu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número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teléfono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4677306" y="1417638"/>
            <a:ext cx="4267200" cy="1744134"/>
          </a:xfrm>
          <a:prstGeom prst="wedgeEllipseCallout">
            <a:avLst>
              <a:gd name="adj1" fmla="val 39313"/>
              <a:gd name="adj2" fmla="val 95076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número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teléfono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el 0404388558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41600" y="2446867"/>
            <a:ext cx="372533" cy="372533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H="1">
            <a:off x="7298267" y="2446867"/>
            <a:ext cx="482600" cy="482600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9" name="Picture 8" descr="Farolito_Full Colour_46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10" name="AutoShape 4"/>
          <p:cNvSpPr txBox="1">
            <a:spLocks noChangeArrowheads="1"/>
          </p:cNvSpPr>
          <p:nvPr/>
        </p:nvSpPr>
        <p:spPr bwMode="auto">
          <a:xfrm>
            <a:off x="952099" y="4021359"/>
            <a:ext cx="3386217" cy="1938867"/>
          </a:xfrm>
          <a:prstGeom prst="wedgeEllipseCallout">
            <a:avLst>
              <a:gd name="adj1" fmla="val -62771"/>
              <a:gd name="adj2" fmla="val 60054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¿Y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cuál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tu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correo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electrónico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lang="en-GB" sz="24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09354" y="5162939"/>
            <a:ext cx="416210" cy="416210"/>
          </a:xfrm>
          <a:prstGeom prst="rect">
            <a:avLst/>
          </a:prstGeom>
        </p:spPr>
      </p:pic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4509565" y="4021359"/>
            <a:ext cx="4177235" cy="1729016"/>
          </a:xfrm>
          <a:prstGeom prst="wedgeEllipseCallout">
            <a:avLst>
              <a:gd name="adj1" fmla="val 53694"/>
              <a:gd name="adj2" fmla="val 77078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Mi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correo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electrónico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mms@mail.es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 flipH="1">
            <a:off x="7344091" y="5019572"/>
            <a:ext cx="473037" cy="55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94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1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56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1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56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4" grpId="0" animBg="1"/>
      <p:bldP spid="6" grpId="0" animBg="1"/>
      <p:bldP spid="10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blar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33" y="3064933"/>
            <a:ext cx="3479800" cy="3479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Lenguas</a:t>
            </a:r>
            <a:r>
              <a:rPr lang="en-GB" dirty="0" smtClean="0"/>
              <a:t> </a:t>
            </a:r>
            <a:r>
              <a:rPr lang="en-GB" i="1" dirty="0"/>
              <a:t>L</a:t>
            </a:r>
            <a:r>
              <a:rPr lang="en-GB" i="1" dirty="0" smtClean="0"/>
              <a:t>anguages</a:t>
            </a:r>
            <a:endParaRPr lang="en-GB" i="1" dirty="0"/>
          </a:p>
        </p:txBody>
      </p:sp>
      <p:sp>
        <p:nvSpPr>
          <p:cNvPr id="4" name="AutoShape 4"/>
          <p:cNvSpPr>
            <a:spLocks noGrp="1" noChangeArrowheads="1"/>
          </p:cNvSpPr>
          <p:nvPr>
            <p:ph idx="1"/>
          </p:nvPr>
        </p:nvSpPr>
        <p:spPr bwMode="auto">
          <a:xfrm>
            <a:off x="364066" y="1600200"/>
            <a:ext cx="4351867" cy="1464733"/>
          </a:xfrm>
          <a:prstGeom prst="wedgeEllipseCallout">
            <a:avLst>
              <a:gd name="adj1" fmla="val 16683"/>
              <a:gd name="adj2" fmla="val 104731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/>
                <a:ea typeface="ÇlÇr ñæí©" charset="0"/>
                <a:cs typeface="Arial"/>
              </a:rPr>
              <a:t>¿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Qué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lenguas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hablas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?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715933" y="1320799"/>
            <a:ext cx="4360334" cy="1744134"/>
          </a:xfrm>
          <a:prstGeom prst="wedgeEllipseCallout">
            <a:avLst>
              <a:gd name="adj1" fmla="val -32562"/>
              <a:gd name="adj2" fmla="val 105973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Hablo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inglés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,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francés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y un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poco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de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tú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40000" y="2379133"/>
            <a:ext cx="372533" cy="372533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8077200" y="2137833"/>
            <a:ext cx="364066" cy="364066"/>
          </a:xfrm>
          <a:prstGeom prst="rect">
            <a:avLst/>
          </a:prstGeom>
        </p:spPr>
      </p:pic>
      <p:sp>
        <p:nvSpPr>
          <p:cNvPr id="8" name="AutoShape 4"/>
          <p:cNvSpPr txBox="1">
            <a:spLocks noChangeArrowheads="1"/>
          </p:cNvSpPr>
          <p:nvPr/>
        </p:nvSpPr>
        <p:spPr bwMode="auto">
          <a:xfrm>
            <a:off x="0" y="3327401"/>
            <a:ext cx="3115734" cy="1126066"/>
          </a:xfrm>
          <a:prstGeom prst="wedgeEllipseCallout">
            <a:avLst>
              <a:gd name="adj1" fmla="val 33967"/>
              <a:gd name="adj2" fmla="val 73152"/>
            </a:avLst>
          </a:prstGeom>
          <a:solidFill>
            <a:srgbClr val="FFFFFF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Yo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hablo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lang="en-US" sz="2400" dirty="0" err="1" smtClean="0">
                <a:latin typeface="Arial"/>
                <a:ea typeface="ÇlÇr ñæí©" charset="0"/>
                <a:cs typeface="Arial"/>
              </a:rPr>
              <a:t>español</a:t>
            </a:r>
            <a:r>
              <a:rPr lang="en-US" sz="2400" dirty="0" smtClean="0">
                <a:latin typeface="Arial"/>
                <a:ea typeface="ÇlÇr ñæí©" charset="0"/>
                <a:cs typeface="Arial"/>
              </a:rPr>
              <a:t> y chino.</a:t>
            </a:r>
            <a:endParaRPr lang="en-GB" sz="2400" dirty="0"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64266" y="3509434"/>
            <a:ext cx="364066" cy="364066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11" name="Picture 10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04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2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5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52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5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Agradecer</a:t>
            </a:r>
            <a:r>
              <a:rPr lang="en-GB" dirty="0" smtClean="0"/>
              <a:t> </a:t>
            </a:r>
            <a:r>
              <a:rPr lang="en-GB" i="1" dirty="0" smtClean="0"/>
              <a:t>Thanking</a:t>
            </a:r>
            <a:endParaRPr lang="en-GB" i="1" dirty="0"/>
          </a:p>
        </p:txBody>
      </p:sp>
      <p:pic>
        <p:nvPicPr>
          <p:cNvPr id="6" name="Content Placeholder 5" descr="gracias.png"/>
          <p:cNvPicPr>
            <a:picLocks noGrp="1" noChangeAspect="1"/>
          </p:cNvPicPr>
          <p:nvPr>
            <p:ph idx="1"/>
          </p:nvPr>
        </p:nvPicPr>
        <p:blipFill>
          <a:blip r:embed="rId14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2519083" y="1600200"/>
            <a:ext cx="8229600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1639" y="1600200"/>
            <a:ext cx="2784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Por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favor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(please)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1639" y="2432620"/>
            <a:ext cx="3403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Gracias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(Thanks)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1639" y="2962542"/>
            <a:ext cx="4327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Muchas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gracias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(Thanks a lot)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1639" y="3424207"/>
            <a:ext cx="409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Muy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amable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(Very kind)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4457049"/>
            <a:ext cx="4316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De nada (You’re welcome)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975455"/>
            <a:ext cx="479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No hay de 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qu</a:t>
            </a:r>
            <a:r>
              <a:rPr lang="en-AU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é</a:t>
            </a:r>
            <a:r>
              <a:rPr lang="en-AU" sz="2400" dirty="0" smtClean="0">
                <a:latin typeface="Arial" charset="0"/>
                <a:ea typeface="ＭＳ Ｐゴシック" charset="0"/>
                <a:cs typeface="ＭＳ Ｐゴシック" charset="0"/>
              </a:rPr>
              <a:t> (Don’t mention it)</a:t>
            </a:r>
            <a:endParaRPr lang="en-AU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20243" y="1600200"/>
            <a:ext cx="630238" cy="630238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73874" y="2432620"/>
            <a:ext cx="576607" cy="576607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926176" y="2962542"/>
            <a:ext cx="607206" cy="607206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085251" y="3424207"/>
            <a:ext cx="561307" cy="561307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285454" y="4457049"/>
            <a:ext cx="538558" cy="538558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084086" y="4918714"/>
            <a:ext cx="649075" cy="64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63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6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9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6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13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6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46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2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9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26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13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65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reguntar_2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28" y="2861707"/>
            <a:ext cx="1524051" cy="1524051"/>
          </a:xfrm>
          <a:prstGeom prst="rect">
            <a:avLst/>
          </a:prstGeom>
        </p:spPr>
      </p:pic>
      <p:pic>
        <p:nvPicPr>
          <p:cNvPr id="13" name="Picture 12" descr="casa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733" y="1977469"/>
            <a:ext cx="766261" cy="766261"/>
          </a:xfrm>
          <a:prstGeom prst="rect">
            <a:avLst/>
          </a:prstGeom>
        </p:spPr>
      </p:pic>
      <p:pic>
        <p:nvPicPr>
          <p:cNvPr id="12" name="Picture 11" descr="hablar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08" y="2641575"/>
            <a:ext cx="1524051" cy="15240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289"/>
            <a:ext cx="8686800" cy="1143000"/>
          </a:xfrm>
        </p:spPr>
        <p:txBody>
          <a:bodyPr/>
          <a:lstStyle/>
          <a:p>
            <a:r>
              <a:rPr lang="en-GB" dirty="0" err="1" smtClean="0"/>
              <a:t>Frases</a:t>
            </a:r>
            <a:r>
              <a:rPr lang="en-GB" dirty="0" smtClean="0"/>
              <a:t> </a:t>
            </a:r>
            <a:r>
              <a:rPr lang="en-GB" dirty="0" err="1" smtClean="0"/>
              <a:t>útiles</a:t>
            </a:r>
            <a:r>
              <a:rPr lang="en-GB" dirty="0" smtClean="0"/>
              <a:t> </a:t>
            </a:r>
            <a:r>
              <a:rPr lang="en-GB" i="1" dirty="0" smtClean="0"/>
              <a:t>Useful sentences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</p:txBody>
      </p:sp>
      <p:sp>
        <p:nvSpPr>
          <p:cNvPr id="4" name="AutoShape 1"/>
          <p:cNvSpPr>
            <a:spLocks noChangeArrowheads="1"/>
          </p:cNvSpPr>
          <p:nvPr/>
        </p:nvSpPr>
        <p:spPr bwMode="auto">
          <a:xfrm>
            <a:off x="0" y="1193271"/>
            <a:ext cx="2157941" cy="1444095"/>
          </a:xfrm>
          <a:prstGeom prst="wedgeEllipseCallout">
            <a:avLst>
              <a:gd name="adj1" fmla="val -1858"/>
              <a:gd name="adj2" fmla="val 70461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Cómo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se dice 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hello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2353734" y="1193271"/>
            <a:ext cx="1831975" cy="1550459"/>
          </a:xfrm>
          <a:prstGeom prst="wedgeEllipseCallout">
            <a:avLst>
              <a:gd name="adj1" fmla="val -57938"/>
              <a:gd name="adj2" fmla="val 56156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Se dice 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A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hola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4167438" y="1193271"/>
            <a:ext cx="2216429" cy="1803929"/>
          </a:xfrm>
          <a:prstGeom prst="wedgeEllipseCallout">
            <a:avLst>
              <a:gd name="adj1" fmla="val 44264"/>
              <a:gd name="adj2" fmla="val 58319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¿Qué significa 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casa</a:t>
            </a:r>
            <a:r>
              <a:rPr kumimoji="0" lang="en-AU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b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6648463" y="1528523"/>
            <a:ext cx="2247873" cy="1468677"/>
          </a:xfrm>
          <a:prstGeom prst="wedgeEllipseCallout">
            <a:avLst>
              <a:gd name="adj1" fmla="val -10549"/>
              <a:gd name="adj2" fmla="val 67794"/>
            </a:avLst>
          </a:prstGeom>
          <a:solidFill>
            <a:srgbClr val="DBE5F1"/>
          </a:solidFill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/>
                <a:ea typeface="ÇlÇr ñæí©" charset="0"/>
                <a:cs typeface="Arial"/>
              </a:rPr>
              <a:t>“Casa” </a:t>
            </a:r>
            <a:r>
              <a:rPr lang="en-US" sz="2000" dirty="0" err="1" smtClean="0">
                <a:latin typeface="Arial"/>
                <a:ea typeface="ÇlÇr ñæí©" charset="0"/>
                <a:cs typeface="Arial"/>
              </a:rPr>
              <a:t>s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ignifica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“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house</a:t>
            </a:r>
            <a:r>
              <a:rPr kumimoji="0" lang="en-US" alt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”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ÇlÇr ñæí©" charset="0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-1" y="4520142"/>
            <a:ext cx="2999845" cy="1303842"/>
          </a:xfrm>
          <a:prstGeom prst="wedgeEllipseCallout">
            <a:avLst>
              <a:gd name="adj1" fmla="val -46494"/>
              <a:gd name="adj2" fmla="val 70235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Perd</a:t>
            </a:r>
            <a:r>
              <a:rPr kumimoji="0" lang="es-ES_tradn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ón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no entiendo.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2999845" y="4520142"/>
            <a:ext cx="3086657" cy="1303842"/>
          </a:xfrm>
          <a:prstGeom prst="wedgeEllipseCallout">
            <a:avLst>
              <a:gd name="adj1" fmla="val -41102"/>
              <a:gd name="adj2" fmla="val 68190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¿</a:t>
            </a:r>
            <a:r>
              <a:rPr lang="en-US" sz="2000" dirty="0" err="1" smtClean="0">
                <a:latin typeface="Arial"/>
                <a:ea typeface="ÇlÇr ñæí©" charset="0"/>
                <a:cs typeface="Arial"/>
              </a:rPr>
              <a:t>Puede</a:t>
            </a:r>
            <a:r>
              <a:rPr lang="en-US" sz="2000" dirty="0" smtClean="0"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repetir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?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6086503" y="4520142"/>
            <a:ext cx="2905097" cy="1465551"/>
          </a:xfrm>
          <a:prstGeom prst="wedgeEllipseCallout">
            <a:avLst>
              <a:gd name="adj1" fmla="val -58176"/>
              <a:gd name="adj2" fmla="val 52836"/>
            </a:avLst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BC1FF"/>
                    </a:gs>
                    <a:gs pos="100000">
                      <a:srgbClr val="3F80CD"/>
                    </a:gs>
                  </a:gsLst>
                  <a:lin ang="5400000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38100" dist="25400" dir="5400000" algn="ctr" rotWithShape="0">
                    <a:srgbClr val="000000">
                      <a:alpha val="35001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Más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despacio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,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por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favor</a:t>
            </a:r>
            <a:r>
              <a:rPr kumimoji="0" lang="es-ES_tradn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.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ÇlÇr ñæí©" charset="0"/>
                <a:cs typeface="Arial"/>
              </a:rPr>
              <a:t> 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88533" y="1977469"/>
            <a:ext cx="347133" cy="347133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401733" y="1443289"/>
            <a:ext cx="364067" cy="364067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735666" y="5190067"/>
            <a:ext cx="364067" cy="364067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842934" y="5190067"/>
            <a:ext cx="431800" cy="43180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704679" y="5257800"/>
            <a:ext cx="364067" cy="364067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9"/>
          <a:stretch>
            <a:fillRect/>
          </a:stretch>
        </p:blipFill>
        <p:spPr>
          <a:xfrm flipH="1">
            <a:off x="3534856" y="1927199"/>
            <a:ext cx="410609" cy="410609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9"/>
          <a:stretch>
            <a:fillRect/>
          </a:stretch>
        </p:blipFill>
        <p:spPr>
          <a:xfrm flipH="1">
            <a:off x="8227482" y="1807356"/>
            <a:ext cx="397933" cy="397933"/>
          </a:xfrm>
          <a:prstGeom prst="rect">
            <a:avLst/>
          </a:prstGeom>
        </p:spPr>
      </p:pic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Farolito Spanish Language School</a:t>
            </a:r>
            <a:endParaRPr lang="en-GB"/>
          </a:p>
        </p:txBody>
      </p:sp>
      <p:pic>
        <p:nvPicPr>
          <p:cNvPr id="22" name="Picture 21" descr="Farolito_Full Colour_46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56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71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71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98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31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377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41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471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398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31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377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35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471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Ir</a:t>
            </a:r>
            <a:r>
              <a:rPr lang="en-GB" dirty="0" smtClean="0"/>
              <a:t> de </a:t>
            </a:r>
            <a:r>
              <a:rPr lang="en-GB" dirty="0" err="1" smtClean="0"/>
              <a:t>compras</a:t>
            </a:r>
            <a:r>
              <a:rPr lang="en-GB" dirty="0" smtClean="0"/>
              <a:t> </a:t>
            </a:r>
            <a:r>
              <a:rPr lang="en-GB" i="1" dirty="0" smtClean="0"/>
              <a:t>Going shopping</a:t>
            </a:r>
            <a:endParaRPr lang="en-GB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3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0066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06" y="274638"/>
            <a:ext cx="8533794" cy="1143000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  </a:t>
            </a:r>
            <a:r>
              <a:rPr lang="en-GB" dirty="0" err="1" smtClean="0"/>
              <a:t>Ir</a:t>
            </a:r>
            <a:r>
              <a:rPr lang="en-GB" dirty="0" smtClean="0"/>
              <a:t> de </a:t>
            </a:r>
            <a:r>
              <a:rPr lang="en-GB" dirty="0" err="1" smtClean="0"/>
              <a:t>compras</a:t>
            </a:r>
            <a:r>
              <a:rPr lang="en-GB" dirty="0" smtClean="0"/>
              <a:t>  </a:t>
            </a:r>
            <a:r>
              <a:rPr lang="en-GB" i="1" dirty="0" smtClean="0"/>
              <a:t>Going shopping </a:t>
            </a:r>
            <a:endParaRPr lang="en-GB" i="1" dirty="0"/>
          </a:p>
        </p:txBody>
      </p:sp>
      <p:pic>
        <p:nvPicPr>
          <p:cNvPr id="3" name="Picture 2" descr="camarer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55" y="1983936"/>
            <a:ext cx="1713975" cy="171397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973774" y="1371601"/>
            <a:ext cx="2065576" cy="944833"/>
            <a:chOff x="1973774" y="1371601"/>
            <a:chExt cx="2065576" cy="944833"/>
          </a:xfrm>
        </p:grpSpPr>
        <p:sp>
          <p:nvSpPr>
            <p:cNvPr id="8" name="TextBox 7"/>
            <p:cNvSpPr txBox="1"/>
            <p:nvPr/>
          </p:nvSpPr>
          <p:spPr>
            <a:xfrm>
              <a:off x="2019829" y="1371601"/>
              <a:ext cx="2019521" cy="944833"/>
            </a:xfrm>
            <a:prstGeom prst="wedgeEllipseCallout">
              <a:avLst>
                <a:gd name="adj1" fmla="val -30762"/>
                <a:gd name="adj2" fmla="val 8517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73774" y="1460716"/>
              <a:ext cx="206557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/>
                <a:t> ¿</a:t>
              </a:r>
              <a:r>
                <a:rPr lang="en-US" sz="2600" dirty="0" err="1" smtClean="0"/>
                <a:t>Qué</a:t>
              </a:r>
              <a:r>
                <a:rPr lang="en-US" sz="2600" dirty="0" smtClean="0"/>
                <a:t> </a:t>
              </a:r>
              <a:r>
                <a:rPr lang="en-US" sz="2600" dirty="0" err="1" smtClean="0"/>
                <a:t>desea</a:t>
              </a:r>
              <a:r>
                <a:rPr lang="en-US" sz="2600" dirty="0" smtClean="0"/>
                <a:t>?</a:t>
              </a:r>
              <a:endParaRPr lang="en-US" sz="26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38256" y="2316434"/>
            <a:ext cx="2754101" cy="1951071"/>
            <a:chOff x="4238256" y="2316434"/>
            <a:chExt cx="2754101" cy="1951071"/>
          </a:xfrm>
        </p:grpSpPr>
        <p:sp>
          <p:nvSpPr>
            <p:cNvPr id="10" name="TextBox 9"/>
            <p:cNvSpPr txBox="1"/>
            <p:nvPr/>
          </p:nvSpPr>
          <p:spPr>
            <a:xfrm>
              <a:off x="4238256" y="2316434"/>
              <a:ext cx="2754101" cy="1951071"/>
            </a:xfrm>
            <a:prstGeom prst="wedgeEllipseCallout">
              <a:avLst>
                <a:gd name="adj1" fmla="val 46869"/>
                <a:gd name="adj2" fmla="val 44924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4869" y="2636863"/>
              <a:ext cx="2126778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 err="1" smtClean="0"/>
                <a:t>Quiero</a:t>
              </a:r>
              <a:r>
                <a:rPr lang="en-US" sz="2600" dirty="0" smtClean="0"/>
                <a:t> </a:t>
              </a:r>
              <a:r>
                <a:rPr lang="en-US" sz="2600" dirty="0" err="1" smtClean="0"/>
                <a:t>una</a:t>
              </a:r>
              <a:r>
                <a:rPr lang="en-US" sz="2600" dirty="0" smtClean="0"/>
                <a:t> </a:t>
              </a:r>
              <a:r>
                <a:rPr lang="en-US" sz="2600" dirty="0" err="1" smtClean="0"/>
                <a:t>barra</a:t>
              </a:r>
              <a:r>
                <a:rPr lang="en-US" sz="2600" dirty="0" smtClean="0"/>
                <a:t> de pan, </a:t>
              </a:r>
            </a:p>
            <a:p>
              <a:pPr algn="ctr"/>
              <a:r>
                <a:rPr lang="en-US" sz="2600" dirty="0" err="1" smtClean="0"/>
                <a:t>por</a:t>
              </a:r>
              <a:r>
                <a:rPr lang="en-US" sz="2600" dirty="0" smtClean="0"/>
                <a:t> favor.</a:t>
              </a:r>
              <a:endParaRPr lang="en-US" sz="2600" dirty="0"/>
            </a:p>
          </p:txBody>
        </p:sp>
      </p:grpSp>
      <p:pic>
        <p:nvPicPr>
          <p:cNvPr id="12" name="Picture 11" descr="bread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357" y="2935885"/>
            <a:ext cx="1524051" cy="152405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970887" y="4039068"/>
            <a:ext cx="2603982" cy="1778209"/>
            <a:chOff x="1970887" y="4039068"/>
            <a:chExt cx="2603982" cy="1778209"/>
          </a:xfrm>
        </p:grpSpPr>
        <p:sp>
          <p:nvSpPr>
            <p:cNvPr id="13" name="TextBox 12"/>
            <p:cNvSpPr txBox="1"/>
            <p:nvPr/>
          </p:nvSpPr>
          <p:spPr>
            <a:xfrm flipH="1">
              <a:off x="1970887" y="4039068"/>
              <a:ext cx="2267369" cy="1778209"/>
            </a:xfrm>
            <a:prstGeom prst="wedgeEllipseCallout">
              <a:avLst>
                <a:gd name="adj1" fmla="val 36747"/>
                <a:gd name="adj2" fmla="val -5660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57380" y="4577798"/>
              <a:ext cx="2417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Son dos pesos.</a:t>
              </a:r>
              <a:endParaRPr lang="en-US" sz="2400" dirty="0"/>
            </a:p>
          </p:txBody>
        </p:sp>
      </p:grpSp>
      <p:pic>
        <p:nvPicPr>
          <p:cNvPr id="15" name="Picture 14" descr="money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58" y="5039463"/>
            <a:ext cx="894429" cy="894429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04942" y="2316434"/>
            <a:ext cx="812800" cy="812800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17800" y="5004477"/>
            <a:ext cx="812800" cy="812800"/>
          </a:xfrm>
          <a:prstGeom prst="rect">
            <a:avLst/>
          </a:prstGeom>
        </p:spPr>
      </p:pic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88847" y="38611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70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4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8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27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84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27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48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26572C3-F442-3940-96ED-82B7391213E1}" type="slidenum">
              <a:rPr lang="en-US" sz="1400"/>
              <a:pPr eaLnBrk="1" hangingPunct="1"/>
              <a:t>22</a:t>
            </a:fld>
            <a:endParaRPr lang="en-US" sz="140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sz="3600" dirty="0">
                <a:latin typeface="Arial" charset="0"/>
                <a:ea typeface="ＭＳ Ｐゴシック" charset="0"/>
                <a:cs typeface="ＭＳ Ｐゴシック" charset="0"/>
              </a:rPr>
              <a:t>¿</a:t>
            </a:r>
            <a:r>
              <a:rPr lang="en-AU" sz="3600" dirty="0" err="1">
                <a:latin typeface="Arial" charset="0"/>
                <a:ea typeface="ＭＳ Ｐゴシック" charset="0"/>
                <a:cs typeface="ＭＳ Ｐゴシック" charset="0"/>
              </a:rPr>
              <a:t>Cuánto</a:t>
            </a:r>
            <a:r>
              <a:rPr lang="en-AU" sz="36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3600" dirty="0" err="1">
                <a:latin typeface="Arial" charset="0"/>
                <a:ea typeface="ＭＳ Ｐゴシック" charset="0"/>
                <a:cs typeface="ＭＳ Ｐゴシック" charset="0"/>
              </a:rPr>
              <a:t>es</a:t>
            </a:r>
            <a:r>
              <a:rPr lang="en-AU" sz="3600" dirty="0">
                <a:latin typeface="Arial" charset="0"/>
                <a:ea typeface="ＭＳ Ｐゴシック" charset="0"/>
                <a:cs typeface="ＭＳ Ｐゴシック" charset="0"/>
              </a:rPr>
              <a:t>? </a:t>
            </a:r>
            <a:r>
              <a:rPr lang="en-AU" sz="3600" i="1" dirty="0">
                <a:latin typeface="Arial" charset="0"/>
                <a:ea typeface="ＭＳ Ｐゴシック" charset="0"/>
                <a:cs typeface="ＭＳ Ｐゴシック" charset="0"/>
              </a:rPr>
              <a:t>How much is it?</a:t>
            </a:r>
            <a:endParaRPr lang="en-US" sz="36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572000"/>
            <a:ext cx="8229600" cy="167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dirty="0" err="1">
                <a:latin typeface="Arial" charset="0"/>
                <a:ea typeface="ＭＳ Ｐゴシック" charset="0"/>
                <a:cs typeface="ＭＳ Ｐゴシック" charset="0"/>
              </a:rPr>
              <a:t>Comentarios</a:t>
            </a: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Es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muy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caro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It’s too expensive!</a:t>
            </a:r>
          </a:p>
          <a:p>
            <a:pPr eaLnBrk="1" hangingPunct="1">
              <a:lnSpc>
                <a:spcPct val="80000"/>
              </a:lnSpc>
            </a:pP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Qué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barato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How cheap!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Oval Callout 7"/>
          <p:cNvSpPr>
            <a:spLocks noChangeArrowheads="1"/>
          </p:cNvSpPr>
          <p:nvPr/>
        </p:nvSpPr>
        <p:spPr bwMode="auto">
          <a:xfrm>
            <a:off x="457200" y="1447800"/>
            <a:ext cx="6553200" cy="1524000"/>
          </a:xfrm>
          <a:prstGeom prst="wedgeEllipseCallout">
            <a:avLst>
              <a:gd name="adj1" fmla="val -46995"/>
              <a:gd name="adj2" fmla="val 5566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AU" sz="3600" dirty="0"/>
              <a:t>¿</a:t>
            </a:r>
            <a:r>
              <a:rPr lang="en-AU" sz="3600" dirty="0" err="1"/>
              <a:t>Cuánto</a:t>
            </a:r>
            <a:r>
              <a:rPr lang="en-AU" sz="3600" dirty="0"/>
              <a:t> cuesta/ </a:t>
            </a:r>
            <a:r>
              <a:rPr lang="en-AU" sz="3600" dirty="0" err="1"/>
              <a:t>es</a:t>
            </a:r>
            <a:r>
              <a:rPr lang="en-AU" sz="3600" dirty="0"/>
              <a:t>?</a:t>
            </a:r>
          </a:p>
          <a:p>
            <a:endParaRPr lang="en-US" sz="2400" dirty="0"/>
          </a:p>
        </p:txBody>
      </p:sp>
      <p:sp>
        <p:nvSpPr>
          <p:cNvPr id="7" name="Oval Callout 6"/>
          <p:cNvSpPr/>
          <p:nvPr/>
        </p:nvSpPr>
        <p:spPr bwMode="auto">
          <a:xfrm>
            <a:off x="4038600" y="2514600"/>
            <a:ext cx="5105400" cy="1447800"/>
          </a:xfrm>
          <a:prstGeom prst="wedgeEllipseCallout">
            <a:avLst>
              <a:gd name="adj1" fmla="val 12847"/>
              <a:gd name="adj2" fmla="val 76652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en-AU" sz="3600" dirty="0"/>
              <a:t>Son </a:t>
            </a:r>
            <a:r>
              <a:rPr lang="en-AU" sz="3600" dirty="0" smtClean="0"/>
              <a:t>15 pesos</a:t>
            </a:r>
            <a:r>
              <a:rPr lang="en-AU" sz="3600" dirty="0" smtClean="0"/>
              <a:t>…</a:t>
            </a:r>
            <a:endParaRPr lang="en-AU" sz="2400" i="1" dirty="0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08221" y="2565400"/>
            <a:ext cx="812800" cy="8128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03706" y="5137150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46210" y="5704300"/>
            <a:ext cx="812800" cy="812800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04000" y="32896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04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5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5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9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7652" grpId="0" build="p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4164" y="243009"/>
            <a:ext cx="8229600" cy="1143000"/>
          </a:xfrm>
        </p:spPr>
        <p:txBody>
          <a:bodyPr>
            <a:normAutofit/>
          </a:bodyPr>
          <a:lstStyle/>
          <a:p>
            <a:r>
              <a:rPr lang="en-US" sz="4200" dirty="0" err="1"/>
              <a:t>Algunos</a:t>
            </a:r>
            <a:r>
              <a:rPr lang="en-US" sz="4200" dirty="0"/>
              <a:t> </a:t>
            </a:r>
            <a:r>
              <a:rPr lang="en-US" sz="4200" dirty="0" err="1"/>
              <a:t>productos</a:t>
            </a:r>
            <a:r>
              <a:rPr lang="en-US" sz="4200" dirty="0"/>
              <a:t> </a:t>
            </a:r>
            <a:r>
              <a:rPr lang="en-US" sz="4200" i="1" dirty="0"/>
              <a:t>Some products</a:t>
            </a:r>
            <a:endParaRPr lang="en-GB" sz="4200" dirty="0"/>
          </a:p>
        </p:txBody>
      </p:sp>
      <p:pic>
        <p:nvPicPr>
          <p:cNvPr id="10" name="Picture 9" descr=":::::::Applications:ARASAAC Color:Pictogramas_Color_completo:vino tinto.png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797351" y="3911507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8" name="Picture 17" descr="aceitunas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23" y="4048152"/>
            <a:ext cx="1524051" cy="1524051"/>
          </a:xfrm>
          <a:prstGeom prst="rect">
            <a:avLst/>
          </a:prstGeom>
        </p:spPr>
      </p:pic>
      <p:pic>
        <p:nvPicPr>
          <p:cNvPr id="20" name="Picture 19" descr="pan_blanco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110" y="1371601"/>
            <a:ext cx="1524051" cy="1524051"/>
          </a:xfrm>
          <a:prstGeom prst="rect">
            <a:avLst/>
          </a:prstGeom>
        </p:spPr>
      </p:pic>
      <p:pic>
        <p:nvPicPr>
          <p:cNvPr id="23" name="Picture 22" descr="queso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652" y="4048152"/>
            <a:ext cx="1524051" cy="1524051"/>
          </a:xfrm>
          <a:prstGeom prst="rect">
            <a:avLst/>
          </a:prstGeom>
        </p:spPr>
      </p:pic>
      <p:pic>
        <p:nvPicPr>
          <p:cNvPr id="25" name="Picture 24" descr="jamon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385" y="1417638"/>
            <a:ext cx="1524051" cy="152405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06430" y="275702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pan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3614727" y="2909423"/>
            <a:ext cx="2405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os </a:t>
            </a:r>
            <a:r>
              <a:rPr lang="en-US" sz="2400" dirty="0" err="1" smtClean="0"/>
              <a:t>dulces</a:t>
            </a:r>
            <a:r>
              <a:rPr lang="en-US" sz="2400" dirty="0" smtClean="0"/>
              <a:t>/</a:t>
            </a:r>
          </a:p>
          <a:p>
            <a:pPr algn="ctr"/>
            <a:r>
              <a:rPr lang="en-US" sz="2400" dirty="0" smtClean="0"/>
              <a:t>los </a:t>
            </a:r>
            <a:r>
              <a:rPr lang="en-US" sz="2400" dirty="0" err="1" smtClean="0"/>
              <a:t>pasteles</a:t>
            </a:r>
            <a:endParaRPr lang="en-US" sz="24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653306" y="55315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aceitunas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676550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vino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413652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queso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27998" y="289565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jamón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3357656" y="1417638"/>
            <a:ext cx="2422594" cy="1524051"/>
            <a:chOff x="3357656" y="1417638"/>
            <a:chExt cx="2422594" cy="1524051"/>
          </a:xfrm>
        </p:grpSpPr>
        <p:pic>
          <p:nvPicPr>
            <p:cNvPr id="33" name="Picture 32" descr="caramelos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23350">
              <a:off x="3357656" y="1551083"/>
              <a:ext cx="1129482" cy="1129482"/>
            </a:xfrm>
            <a:prstGeom prst="rect">
              <a:avLst/>
            </a:prstGeom>
          </p:spPr>
        </p:pic>
        <p:pic>
          <p:nvPicPr>
            <p:cNvPr id="34" name="Picture 33" descr="pasteles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6199" y="1417638"/>
              <a:ext cx="1524051" cy="1524051"/>
            </a:xfrm>
            <a:prstGeom prst="rect">
              <a:avLst/>
            </a:prstGeom>
          </p:spPr>
        </p:pic>
      </p:grpSp>
      <p:pic>
        <p:nvPicPr>
          <p:cNvPr id="35" name="Sound 3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00030" y="2405888"/>
            <a:ext cx="812800" cy="812800"/>
          </a:xfrm>
          <a:prstGeom prst="rect">
            <a:avLst/>
          </a:prstGeom>
        </p:spPr>
      </p:pic>
      <p:pic>
        <p:nvPicPr>
          <p:cNvPr id="36" name="Sound 3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134947" y="1371601"/>
            <a:ext cx="812800" cy="812800"/>
          </a:xfrm>
          <a:prstGeom prst="rect">
            <a:avLst/>
          </a:prstGeom>
        </p:spPr>
      </p:pic>
      <p:pic>
        <p:nvPicPr>
          <p:cNvPr id="37" name="Sound 36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772400" y="2489252"/>
            <a:ext cx="812800" cy="812800"/>
          </a:xfrm>
          <a:prstGeom prst="rect">
            <a:avLst/>
          </a:prstGeom>
        </p:spPr>
      </p:pic>
      <p:pic>
        <p:nvPicPr>
          <p:cNvPr id="38" name="Sound 37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5323" y="4759403"/>
            <a:ext cx="812800" cy="812800"/>
          </a:xfrm>
          <a:prstGeom prst="rect">
            <a:avLst/>
          </a:prstGeom>
        </p:spPr>
      </p:pic>
      <p:pic>
        <p:nvPicPr>
          <p:cNvPr id="39" name="Sound 38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352800" y="5018055"/>
            <a:ext cx="812800" cy="812800"/>
          </a:xfrm>
          <a:prstGeom prst="rect">
            <a:avLst/>
          </a:prstGeom>
        </p:spPr>
      </p:pic>
      <p:pic>
        <p:nvPicPr>
          <p:cNvPr id="40" name="Sound 39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921598" y="50291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1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3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65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495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07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61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257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193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65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2495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307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261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57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frutas</a:t>
            </a:r>
            <a:r>
              <a:rPr lang="en-US" dirty="0"/>
              <a:t> y </a:t>
            </a:r>
            <a:r>
              <a:rPr lang="en-US" dirty="0" err="1"/>
              <a:t>verduras</a:t>
            </a:r>
            <a:r>
              <a:rPr lang="en-US" dirty="0"/>
              <a:t> </a:t>
            </a:r>
            <a:br>
              <a:rPr lang="en-US" dirty="0"/>
            </a:br>
            <a:r>
              <a:rPr lang="en-US" i="1" dirty="0"/>
              <a:t>Fruits and vegetables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Content Placeholder 3" descr="lechuga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3809769" y="1586358"/>
            <a:ext cx="3401502" cy="1870695"/>
          </a:xfrm>
          <a:prstGeom prst="rect">
            <a:avLst/>
          </a:prstGeom>
        </p:spPr>
      </p:pic>
      <p:pic>
        <p:nvPicPr>
          <p:cNvPr id="6" name="Picture 5" descr="tomat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29" y="1561467"/>
            <a:ext cx="1870695" cy="1870695"/>
          </a:xfrm>
          <a:prstGeom prst="rect">
            <a:avLst/>
          </a:prstGeom>
        </p:spPr>
      </p:pic>
      <p:pic>
        <p:nvPicPr>
          <p:cNvPr id="7" name="Picture 6" descr="ciruela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141" y="4566200"/>
            <a:ext cx="1179644" cy="1179644"/>
          </a:xfrm>
          <a:prstGeom prst="rect">
            <a:avLst/>
          </a:prstGeom>
        </p:spPr>
      </p:pic>
      <p:pic>
        <p:nvPicPr>
          <p:cNvPr id="8" name="Picture 7" descr="cerezas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6" y="1979255"/>
            <a:ext cx="1524051" cy="1524051"/>
          </a:xfrm>
          <a:prstGeom prst="rect">
            <a:avLst/>
          </a:prstGeom>
        </p:spPr>
      </p:pic>
      <p:pic>
        <p:nvPicPr>
          <p:cNvPr id="9" name="Picture 8" descr="fresa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106" y="3258793"/>
            <a:ext cx="2495399" cy="2495399"/>
          </a:xfrm>
          <a:prstGeom prst="rect">
            <a:avLst/>
          </a:prstGeom>
        </p:spPr>
      </p:pic>
      <p:pic>
        <p:nvPicPr>
          <p:cNvPr id="10" name="Picture 9" descr="platano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08" y="3869367"/>
            <a:ext cx="1524051" cy="15240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336101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l</a:t>
            </a:r>
            <a:r>
              <a:rPr lang="en-US" sz="2400" dirty="0" err="1" smtClean="0"/>
              <a:t>as</a:t>
            </a:r>
            <a:r>
              <a:rPr lang="en-US" sz="2400" dirty="0" smtClean="0"/>
              <a:t> </a:t>
            </a:r>
            <a:r>
              <a:rPr lang="en-US" sz="2400" dirty="0" err="1" smtClean="0"/>
              <a:t>cerezas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524591" y="336101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lechuga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279623" y="326025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tomate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20461" y="5346734"/>
            <a:ext cx="256519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plátano</a:t>
            </a:r>
            <a:r>
              <a:rPr lang="en-US" sz="2400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España</a:t>
            </a:r>
            <a:r>
              <a:rPr lang="en-US" dirty="0" smtClean="0"/>
              <a:t>)</a:t>
            </a:r>
          </a:p>
          <a:p>
            <a:pPr algn="ctr"/>
            <a:r>
              <a:rPr lang="en-US" sz="2400" dirty="0"/>
              <a:t>l</a:t>
            </a:r>
            <a:r>
              <a:rPr lang="en-US" sz="2400" dirty="0" smtClean="0"/>
              <a:t>a banana </a:t>
            </a:r>
            <a:r>
              <a:rPr lang="en-US" dirty="0" smtClean="0"/>
              <a:t>(Am. Lat.)</a:t>
            </a:r>
          </a:p>
          <a:p>
            <a:pPr algn="ctr"/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999703" y="575419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ciruela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999616" y="5432367"/>
            <a:ext cx="2544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fresa</a:t>
            </a:r>
            <a:endParaRPr lang="en-US" sz="2400" dirty="0" smtClean="0"/>
          </a:p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frutilla</a:t>
            </a:r>
            <a:r>
              <a:rPr lang="en-US" sz="2400" dirty="0" smtClean="0"/>
              <a:t> </a:t>
            </a:r>
            <a:r>
              <a:rPr lang="en-US" dirty="0" smtClean="0"/>
              <a:t>(Argentina)</a:t>
            </a:r>
            <a:endParaRPr lang="en-US" dirty="0"/>
          </a:p>
        </p:txBody>
      </p:sp>
      <p:pic>
        <p:nvPicPr>
          <p:cNvPr id="17" name="Picture 16" descr="Farolito_Full Colour_46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8" name="Picture 17" descr="patatas_fritas.png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67" y="1836967"/>
            <a:ext cx="1524051" cy="152405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088916" y="3336093"/>
            <a:ext cx="2405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patatas</a:t>
            </a:r>
            <a:r>
              <a:rPr lang="en-US" sz="2400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España</a:t>
            </a:r>
            <a:r>
              <a:rPr lang="en-US" dirty="0" smtClean="0"/>
              <a:t>)</a:t>
            </a:r>
          </a:p>
          <a:p>
            <a:pPr algn="ctr"/>
            <a:r>
              <a:rPr lang="en-US" sz="2400" dirty="0" err="1"/>
              <a:t>l</a:t>
            </a:r>
            <a:r>
              <a:rPr lang="en-US" sz="2400" dirty="0" err="1" smtClean="0"/>
              <a:t>as</a:t>
            </a:r>
            <a:r>
              <a:rPr lang="en-US" sz="2400" dirty="0" smtClean="0"/>
              <a:t> papas </a:t>
            </a:r>
            <a:r>
              <a:rPr lang="en-US" dirty="0" smtClean="0"/>
              <a:t>(Am. </a:t>
            </a:r>
            <a:r>
              <a:rPr lang="en-US" dirty="0" err="1" smtClean="0"/>
              <a:t>Lat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330013" y="1561466"/>
            <a:ext cx="445133" cy="445133"/>
          </a:xfrm>
          <a:prstGeom prst="rect">
            <a:avLst/>
          </a:prstGeom>
        </p:spPr>
      </p:pic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094941" y="1410596"/>
            <a:ext cx="479226" cy="479226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7105582" y="1349398"/>
            <a:ext cx="540424" cy="540424"/>
          </a:xfrm>
          <a:prstGeom prst="rect">
            <a:avLst/>
          </a:prstGeom>
        </p:spPr>
      </p:pic>
      <p:pic>
        <p:nvPicPr>
          <p:cNvPr id="24" name="Sound 2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574167" y="4575479"/>
            <a:ext cx="541408" cy="541408"/>
          </a:xfrm>
          <a:prstGeom prst="rect">
            <a:avLst/>
          </a:prstGeom>
        </p:spPr>
      </p:pic>
      <p:pic>
        <p:nvPicPr>
          <p:cNvPr id="25" name="Sound 24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8018964" y="4784616"/>
            <a:ext cx="664541" cy="664541"/>
          </a:xfrm>
          <a:prstGeom prst="rect">
            <a:avLst/>
          </a:prstGeom>
        </p:spPr>
      </p:pic>
      <p:pic>
        <p:nvPicPr>
          <p:cNvPr id="26" name="Sound 25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3225489" y="1456077"/>
            <a:ext cx="433745" cy="433745"/>
          </a:xfrm>
          <a:prstGeom prst="rect">
            <a:avLst/>
          </a:prstGeom>
        </p:spPr>
      </p:pic>
      <p:pic>
        <p:nvPicPr>
          <p:cNvPr id="27" name="Sound 26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2502859" y="4566200"/>
            <a:ext cx="507213" cy="5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5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13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14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84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408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262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435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85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314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284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262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435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313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408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4164" y="243009"/>
            <a:ext cx="82296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Carnes</a:t>
            </a:r>
            <a:r>
              <a:rPr lang="en-US" sz="4200" i="1" dirty="0" smtClean="0"/>
              <a:t> Meats</a:t>
            </a:r>
            <a:endParaRPr lang="en-GB" sz="4200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0529" y="3185409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pescado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3376832" y="3185409"/>
            <a:ext cx="2405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carne (</a:t>
            </a:r>
            <a:r>
              <a:rPr lang="en-US" sz="2400" dirty="0" err="1" smtClean="0"/>
              <a:t>Vacuna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792484" y="5471569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los </a:t>
            </a:r>
            <a:r>
              <a:rPr lang="en-US" sz="2400" dirty="0" err="1" smtClean="0"/>
              <a:t>mariscos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676550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cordero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413652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cerdo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27998" y="3189456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pollo</a:t>
            </a:r>
            <a:endParaRPr lang="en-US" sz="2400" dirty="0"/>
          </a:p>
        </p:txBody>
      </p:sp>
      <p:pic>
        <p:nvPicPr>
          <p:cNvPr id="17" name="Picture 16" descr="pollo asado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98" y="1386009"/>
            <a:ext cx="1943507" cy="1943507"/>
          </a:xfrm>
          <a:prstGeom prst="rect">
            <a:avLst/>
          </a:prstGeom>
        </p:spPr>
      </p:pic>
      <p:pic>
        <p:nvPicPr>
          <p:cNvPr id="19" name="Content Placeholder 3" descr="pescado.png"/>
          <p:cNvPicPr>
            <a:picLocks noGrp="1" noChangeAspect="1"/>
          </p:cNvPicPr>
          <p:nvPr>
            <p:ph idx="1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59640" y="1219759"/>
            <a:ext cx="3836190" cy="2109757"/>
          </a:xfrm>
        </p:spPr>
      </p:pic>
      <p:pic>
        <p:nvPicPr>
          <p:cNvPr id="4" name="Picture 3" descr="cerdo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385" y="4178351"/>
            <a:ext cx="1524051" cy="1524051"/>
          </a:xfrm>
          <a:prstGeom prst="rect">
            <a:avLst/>
          </a:prstGeom>
        </p:spPr>
      </p:pic>
      <p:pic>
        <p:nvPicPr>
          <p:cNvPr id="5" name="Picture 4" descr="carne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0" y="1450320"/>
            <a:ext cx="1524051" cy="1524051"/>
          </a:xfrm>
          <a:prstGeom prst="rect">
            <a:avLst/>
          </a:prstGeom>
        </p:spPr>
      </p:pic>
      <p:pic>
        <p:nvPicPr>
          <p:cNvPr id="6" name="Picture 5" descr="cordero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50" y="4141977"/>
            <a:ext cx="1524051" cy="1524051"/>
          </a:xfrm>
          <a:prstGeom prst="rect">
            <a:avLst/>
          </a:prstGeom>
        </p:spPr>
      </p:pic>
      <p:pic>
        <p:nvPicPr>
          <p:cNvPr id="7" name="Picture 6" descr="marisco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93" y="4007452"/>
            <a:ext cx="1524051" cy="1524051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700522" y="2337566"/>
            <a:ext cx="526451" cy="526451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191016" y="2144426"/>
            <a:ext cx="634583" cy="634583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236036" y="2337566"/>
            <a:ext cx="634583" cy="634583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447947" y="4966420"/>
            <a:ext cx="505149" cy="505149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245948" y="4390956"/>
            <a:ext cx="677279" cy="677279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950944" y="4498051"/>
            <a:ext cx="570183" cy="57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1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5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4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323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32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30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1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35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34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323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32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Las </a:t>
            </a:r>
            <a:r>
              <a:rPr lang="en-GB" dirty="0" err="1" smtClean="0"/>
              <a:t>bebidas</a:t>
            </a:r>
            <a:endParaRPr lang="en-GB" dirty="0"/>
          </a:p>
        </p:txBody>
      </p:sp>
      <p:pic>
        <p:nvPicPr>
          <p:cNvPr id="6" name="Content Placeholder 5" descr=":::::::Applications:ARASAAC Color:Pictogramas_Color_completo:café_1.png"/>
          <p:cNvPicPr>
            <a:picLocks noGrp="1"/>
          </p:cNvPicPr>
          <p:nvPr>
            <p:ph idx="1"/>
          </p:nvPr>
        </p:nvPicPr>
        <p:blipFill>
          <a:blip r:embed="rId18"/>
          <a:srcRect l="-40915" r="-40915"/>
          <a:stretch>
            <a:fillRect/>
          </a:stretch>
        </p:blipFill>
        <p:spPr bwMode="auto">
          <a:xfrm>
            <a:off x="6027128" y="1417638"/>
            <a:ext cx="2659672" cy="197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:::::::Applications:ARASAAC Color:Pictogramas_Color_completo:agua.png"/>
          <p:cNvPicPr/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4572000" y="4003599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:::::::Applications:ARASAAC Color:Pictogramas_Color_completo:zumo de naranja.png"/>
          <p:cNvPicPr/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693894" y="1632642"/>
            <a:ext cx="1740782" cy="1739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:::::::Applications:ARASAAC Color:Pictogramas_Color_completo:cerveza_1.png"/>
          <p:cNvPicPr/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2693894" y="4003599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:::::::Applications:ARASAAC Color:Pictogramas_Color_completo:vino tinto.png"/>
          <p:cNvPicPr/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457200" y="3896502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:::::::Applications:ARASAAC Color:Pictogramas_Color_completo:leche.png"/>
          <p:cNvPicPr/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645254" y="1632642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:::::::Applications:ARASAAC Color:Pictogramas_Color_completo:gaseosa.png"/>
          <p:cNvPicPr/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6551436" y="4003599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0721" y="315664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leche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169254" y="3220400"/>
            <a:ext cx="2604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jugo</a:t>
            </a:r>
            <a:r>
              <a:rPr lang="en-US" sz="2400" dirty="0" smtClean="0"/>
              <a:t> (Am. Lat.)</a:t>
            </a:r>
          </a:p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zumo</a:t>
            </a:r>
            <a:r>
              <a:rPr lang="en-US" sz="2400" dirty="0" smtClean="0"/>
              <a:t> (</a:t>
            </a:r>
            <a:r>
              <a:rPr lang="en-US" sz="2400" dirty="0" err="1" smtClean="0"/>
              <a:t>España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0" y="3310557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 el </a:t>
            </a:r>
            <a:r>
              <a:rPr lang="en-US" sz="2400" dirty="0" err="1" smtClean="0"/>
              <a:t>té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342714" y="329329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   el café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84796" y="548694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vino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461584" y="55724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cerveza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434676" y="565980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agua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309335" y="5659805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agua</a:t>
            </a:r>
            <a:r>
              <a:rPr lang="en-US" sz="2400" dirty="0" smtClean="0"/>
              <a:t> con gas</a:t>
            </a:r>
            <a:endParaRPr lang="en-US" sz="2400" dirty="0"/>
          </a:p>
        </p:txBody>
      </p:sp>
      <p:pic>
        <p:nvPicPr>
          <p:cNvPr id="4" name="Picture 3" descr="te_instantaneo.png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900" y="1491145"/>
            <a:ext cx="1802147" cy="1802147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238854" y="2497757"/>
            <a:ext cx="812800" cy="812800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902935" y="3083702"/>
            <a:ext cx="812800" cy="812800"/>
          </a:xfrm>
          <a:prstGeom prst="rect">
            <a:avLst/>
          </a:prstGeom>
        </p:spPr>
      </p:pic>
      <p:pic>
        <p:nvPicPr>
          <p:cNvPr id="24" name="Sound 2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7874000" y="3083702"/>
            <a:ext cx="812800" cy="812800"/>
          </a:xfrm>
          <a:prstGeom prst="rect">
            <a:avLst/>
          </a:prstGeom>
        </p:spPr>
      </p:pic>
      <p:pic>
        <p:nvPicPr>
          <p:cNvPr id="25" name="Sound 2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0800" y="4769409"/>
            <a:ext cx="812800" cy="812800"/>
          </a:xfrm>
          <a:prstGeom prst="rect">
            <a:avLst/>
          </a:prstGeom>
        </p:spPr>
      </p:pic>
      <p:pic>
        <p:nvPicPr>
          <p:cNvPr id="26" name="Sound 2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2287494" y="4810066"/>
            <a:ext cx="812800" cy="812800"/>
          </a:xfrm>
          <a:prstGeom prst="rect">
            <a:avLst/>
          </a:prstGeom>
        </p:spPr>
      </p:pic>
      <p:pic>
        <p:nvPicPr>
          <p:cNvPr id="27" name="Sound 2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4369622" y="4847005"/>
            <a:ext cx="812800" cy="812800"/>
          </a:xfrm>
          <a:prstGeom prst="rect">
            <a:avLst/>
          </a:prstGeom>
        </p:spPr>
      </p:pic>
      <p:pic>
        <p:nvPicPr>
          <p:cNvPr id="28" name="Sound 2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7437952" y="4983382"/>
            <a:ext cx="812800" cy="812800"/>
          </a:xfrm>
          <a:prstGeom prst="rect">
            <a:avLst/>
          </a:prstGeom>
        </p:spPr>
      </p:pic>
      <p:pic>
        <p:nvPicPr>
          <p:cNvPr id="29" name="Sound 2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4165600" y="2626642"/>
            <a:ext cx="678758" cy="6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9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53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73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12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313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276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39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373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2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5" dur="273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312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7" dur="313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3" dur="276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9" dur="239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5" dur="373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1" dur="453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4164" y="243009"/>
            <a:ext cx="82296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En la </a:t>
            </a:r>
            <a:r>
              <a:rPr lang="en-US" sz="4200" dirty="0" err="1" smtClean="0"/>
              <a:t>tienda</a:t>
            </a:r>
            <a:r>
              <a:rPr lang="en-US" sz="4200" dirty="0"/>
              <a:t> </a:t>
            </a:r>
            <a:r>
              <a:rPr lang="en-US" sz="4200" i="1" dirty="0" smtClean="0"/>
              <a:t>At the shop</a:t>
            </a:r>
            <a:endParaRPr lang="en-GB" sz="4200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81615" y="291006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</a:t>
            </a:r>
            <a:r>
              <a:rPr lang="en-US" sz="2400" dirty="0" smtClean="0"/>
              <a:t>n kilo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3614727" y="2909423"/>
            <a:ext cx="2405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u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botella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653306" y="55315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u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bolsa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676550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u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caja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413652" y="557220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u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lata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27998" y="289565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</a:t>
            </a:r>
            <a:r>
              <a:rPr lang="en-US" sz="2400" dirty="0" smtClean="0"/>
              <a:t>n </a:t>
            </a:r>
            <a:r>
              <a:rPr lang="en-US" sz="2400" dirty="0" err="1" smtClean="0"/>
              <a:t>paquete</a:t>
            </a:r>
            <a:endParaRPr lang="en-US" sz="2400" dirty="0"/>
          </a:p>
        </p:txBody>
      </p:sp>
      <p:pic>
        <p:nvPicPr>
          <p:cNvPr id="4" name="Picture 3" descr="lata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652" y="4007452"/>
            <a:ext cx="1524051" cy="1524051"/>
          </a:xfrm>
          <a:prstGeom prst="rect">
            <a:avLst/>
          </a:prstGeom>
        </p:spPr>
      </p:pic>
      <p:pic>
        <p:nvPicPr>
          <p:cNvPr id="5" name="Picture 4" descr="caja_de_bombones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832" y="4122946"/>
            <a:ext cx="1524051" cy="1524051"/>
          </a:xfrm>
          <a:prstGeom prst="rect">
            <a:avLst/>
          </a:prstGeom>
        </p:spPr>
      </p:pic>
      <p:pic>
        <p:nvPicPr>
          <p:cNvPr id="6" name="Picture 5" descr="bolsas_de_ganchitos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30" y="4007452"/>
            <a:ext cx="1524051" cy="1524051"/>
          </a:xfrm>
          <a:prstGeom prst="rect">
            <a:avLst/>
          </a:prstGeom>
        </p:spPr>
      </p:pic>
      <p:pic>
        <p:nvPicPr>
          <p:cNvPr id="7" name="Picture 6" descr="paquete_de_arroz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385" y="1386009"/>
            <a:ext cx="1524051" cy="1524051"/>
          </a:xfrm>
          <a:prstGeom prst="rect">
            <a:avLst/>
          </a:prstGeom>
        </p:spPr>
      </p:pic>
      <p:pic>
        <p:nvPicPr>
          <p:cNvPr id="8" name="Picture 7" descr="botella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537" y="1386009"/>
            <a:ext cx="1524051" cy="1524051"/>
          </a:xfrm>
          <a:prstGeom prst="rect">
            <a:avLst/>
          </a:prstGeom>
        </p:spPr>
      </p:pic>
      <p:pic>
        <p:nvPicPr>
          <p:cNvPr id="9" name="Picture 8" descr="kilogramo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30" y="1386009"/>
            <a:ext cx="1524051" cy="1524051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124081" y="1905768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040483" y="1905768"/>
            <a:ext cx="812800" cy="812800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531303" y="1905768"/>
            <a:ext cx="812800" cy="812800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124081" y="4258770"/>
            <a:ext cx="812800" cy="8128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187406" y="4308600"/>
            <a:ext cx="812800" cy="812800"/>
          </a:xfrm>
          <a:prstGeom prst="rect">
            <a:avLst/>
          </a:prstGeom>
        </p:spPr>
      </p:pic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631164" y="4308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8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9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315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8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28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28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29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315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1389" y="1399496"/>
            <a:ext cx="3858885" cy="80238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el </a:t>
            </a:r>
            <a:r>
              <a:rPr lang="en-GB" dirty="0" err="1" smtClean="0"/>
              <a:t>desayuno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Content Placeholder 3" descr="desayunar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094936" y="2325809"/>
            <a:ext cx="5922851" cy="3257340"/>
          </a:xfrm>
        </p:spPr>
      </p:pic>
      <p:pic>
        <p:nvPicPr>
          <p:cNvPr id="5" name="Picture 4" descr="desayun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915" y="2220790"/>
            <a:ext cx="3362359" cy="336235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6976" y="1"/>
            <a:ext cx="1077024" cy="10770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6633" y="183255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26699" y="1018561"/>
            <a:ext cx="2514600" cy="919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d</a:t>
            </a:r>
            <a:r>
              <a:rPr lang="en-GB" dirty="0" err="1" smtClean="0"/>
              <a:t>esayunar</a:t>
            </a:r>
            <a:endParaRPr lang="en-GB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32079" y="1275999"/>
            <a:ext cx="8229600" cy="803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5017" y="1672751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13400" y="17954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6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7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5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7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7331" y="1021198"/>
            <a:ext cx="4264937" cy="18215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la </a:t>
            </a:r>
            <a:r>
              <a:rPr lang="en-GB" dirty="0" smtClean="0"/>
              <a:t>comida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el </a:t>
            </a:r>
            <a:r>
              <a:rPr lang="en-GB" dirty="0" err="1" smtClean="0"/>
              <a:t>almuerzo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Content Placeholder 3" descr="comer_1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973991" y="2527366"/>
            <a:ext cx="5666306" cy="3116250"/>
          </a:xfrm>
        </p:spPr>
      </p:pic>
      <p:pic>
        <p:nvPicPr>
          <p:cNvPr id="5" name="Picture 4" descr="comida_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74" y="2382275"/>
            <a:ext cx="3261341" cy="326134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95156" y="145173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19800" y="145173"/>
            <a:ext cx="812800" cy="812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3023" y="1021198"/>
            <a:ext cx="2166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c</a:t>
            </a:r>
            <a:r>
              <a:rPr lang="en-US" sz="3600" dirty="0" smtClean="0"/>
              <a:t>omer</a:t>
            </a:r>
          </a:p>
          <a:p>
            <a:pPr algn="ctr"/>
            <a:r>
              <a:rPr lang="en-GB" sz="3600" dirty="0" err="1"/>
              <a:t>almorzar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5465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6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1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6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0667" y="601910"/>
            <a:ext cx="2667000" cy="153938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la </a:t>
            </a:r>
            <a:r>
              <a:rPr lang="en-GB" dirty="0" err="1" smtClean="0"/>
              <a:t>cena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Content Placeholder 3" descr="cenar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530523" y="2507210"/>
            <a:ext cx="5116564" cy="2813913"/>
          </a:xfrm>
        </p:spPr>
      </p:pic>
      <p:pic>
        <p:nvPicPr>
          <p:cNvPr id="5" name="Picture 4" descr="cen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87" y="2507210"/>
            <a:ext cx="2878380" cy="287838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93344" y="434523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07426" y="434523"/>
            <a:ext cx="812800" cy="812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56731" y="1448705"/>
            <a:ext cx="1430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cenar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5836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4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39381"/>
          </a:xfrm>
        </p:spPr>
        <p:txBody>
          <a:bodyPr>
            <a:normAutofit/>
          </a:bodyPr>
          <a:lstStyle/>
          <a:p>
            <a:r>
              <a:rPr lang="en-GB" dirty="0" smtClean="0"/>
              <a:t>En el </a:t>
            </a:r>
            <a:r>
              <a:rPr lang="en-GB" dirty="0" err="1" smtClean="0"/>
              <a:t>restaurante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At the restaurant</a:t>
            </a:r>
            <a:endParaRPr lang="en-GB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Content Placeholder 3" descr="cuenta.png"/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37705" y="2760128"/>
            <a:ext cx="3461155" cy="1903502"/>
          </a:xfrm>
        </p:spPr>
      </p:pic>
      <p:pic>
        <p:nvPicPr>
          <p:cNvPr id="9" name="Picture 8" descr="camarero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0" y="3099553"/>
            <a:ext cx="1524051" cy="1524051"/>
          </a:xfrm>
          <a:prstGeom prst="rect">
            <a:avLst/>
          </a:prstGeom>
        </p:spPr>
      </p:pic>
      <p:pic>
        <p:nvPicPr>
          <p:cNvPr id="12" name="Picture 11" descr="tarjeta_de_credit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433" y="3194532"/>
            <a:ext cx="1524051" cy="152405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82707" y="462360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cuenta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413313" y="466363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camarero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16433" y="4623604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tarjeta</a:t>
            </a:r>
            <a:r>
              <a:rPr lang="en-US" sz="2400" dirty="0" smtClean="0"/>
              <a:t> de </a:t>
            </a:r>
            <a:r>
              <a:rPr lang="en-US" sz="2400" dirty="0" err="1" smtClean="0"/>
              <a:t>crédito</a:t>
            </a:r>
            <a:endParaRPr lang="en-US" sz="2400" dirty="0"/>
          </a:p>
        </p:txBody>
      </p:sp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5598" y="1947328"/>
            <a:ext cx="812800" cy="8128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65600" y="2209800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21901" y="23817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6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1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5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78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61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05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78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39381"/>
          </a:xfrm>
        </p:spPr>
        <p:txBody>
          <a:bodyPr>
            <a:normAutofit/>
          </a:bodyPr>
          <a:lstStyle/>
          <a:p>
            <a:r>
              <a:rPr lang="en-GB" dirty="0" err="1" smtClean="0"/>
              <a:t>Algunos</a:t>
            </a:r>
            <a:r>
              <a:rPr lang="en-GB" dirty="0" smtClean="0"/>
              <a:t> </a:t>
            </a:r>
            <a:r>
              <a:rPr lang="en-GB" dirty="0" err="1" smtClean="0"/>
              <a:t>platos</a:t>
            </a:r>
            <a:r>
              <a:rPr lang="en-GB" dirty="0"/>
              <a:t> </a:t>
            </a:r>
            <a:r>
              <a:rPr lang="en-GB" i="1" dirty="0" smtClean="0"/>
              <a:t>Some dishes</a:t>
            </a:r>
            <a:endParaRPr lang="en-GB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Picture 7" descr="green_beans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428" y="2654300"/>
            <a:ext cx="2287438" cy="2287438"/>
          </a:xfrm>
          <a:prstGeom prst="rect">
            <a:avLst/>
          </a:prstGeom>
        </p:spPr>
      </p:pic>
      <p:pic>
        <p:nvPicPr>
          <p:cNvPr id="9" name="Picture 8" descr="chops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22" y="2547204"/>
            <a:ext cx="2195640" cy="2195640"/>
          </a:xfrm>
          <a:prstGeom prst="rect">
            <a:avLst/>
          </a:prstGeom>
        </p:spPr>
      </p:pic>
      <p:pic>
        <p:nvPicPr>
          <p:cNvPr id="10" name="Picture 9" descr="roast_chicken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28" y="2761397"/>
            <a:ext cx="1981447" cy="19814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73418" y="459166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l</a:t>
            </a:r>
            <a:r>
              <a:rPr lang="en-US" sz="2400" dirty="0" err="1" smtClean="0"/>
              <a:t>as</a:t>
            </a:r>
            <a:r>
              <a:rPr lang="en-US" sz="2400" dirty="0" smtClean="0"/>
              <a:t> </a:t>
            </a:r>
            <a:r>
              <a:rPr lang="en-US" sz="2400" dirty="0" err="1" smtClean="0"/>
              <a:t>chuletas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81012" y="459166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l</a:t>
            </a:r>
            <a:r>
              <a:rPr lang="en-US" sz="2400" dirty="0" err="1" smtClean="0"/>
              <a:t>as</a:t>
            </a:r>
            <a:r>
              <a:rPr lang="en-US" sz="2400" dirty="0" smtClean="0"/>
              <a:t> </a:t>
            </a:r>
            <a:r>
              <a:rPr lang="en-US" sz="2400" dirty="0" err="1" smtClean="0"/>
              <a:t>judías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293584" y="458716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pollo</a:t>
            </a:r>
            <a:r>
              <a:rPr lang="en-US" sz="2400" dirty="0" smtClean="0"/>
              <a:t> </a:t>
            </a:r>
            <a:r>
              <a:rPr lang="en-US" sz="2400" dirty="0" err="1" smtClean="0"/>
              <a:t>asado</a:t>
            </a:r>
            <a:endParaRPr lang="en-US" sz="2400" dirty="0"/>
          </a:p>
        </p:txBody>
      </p:sp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8991" y="1841500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72704" y="2140804"/>
            <a:ext cx="812800" cy="812800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59600" y="194859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6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0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1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0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0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7"/>
            <a:ext cx="8229600" cy="1539381"/>
          </a:xfrm>
        </p:spPr>
        <p:txBody>
          <a:bodyPr>
            <a:normAutofit/>
          </a:bodyPr>
          <a:lstStyle/>
          <a:p>
            <a:r>
              <a:rPr lang="en-GB" dirty="0" err="1" smtClean="0"/>
              <a:t>Algunos</a:t>
            </a:r>
            <a:r>
              <a:rPr lang="en-GB" dirty="0" smtClean="0"/>
              <a:t> </a:t>
            </a:r>
            <a:r>
              <a:rPr lang="en-GB" dirty="0" err="1" smtClean="0"/>
              <a:t>postres</a:t>
            </a:r>
            <a:r>
              <a:rPr lang="en-GB" dirty="0" smtClean="0"/>
              <a:t> </a:t>
            </a:r>
            <a:r>
              <a:rPr lang="en-GB" i="1" dirty="0" smtClean="0"/>
              <a:t>Some desserts</a:t>
            </a:r>
            <a:endParaRPr lang="en-GB" i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9" name="Picture 8" descr="ice_cream_tub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49" y="1690432"/>
            <a:ext cx="1524051" cy="1524051"/>
          </a:xfrm>
          <a:prstGeom prst="rect">
            <a:avLst/>
          </a:prstGeom>
        </p:spPr>
      </p:pic>
      <p:pic>
        <p:nvPicPr>
          <p:cNvPr id="10" name="Picture 9" descr="images.jpe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375" y="1690432"/>
            <a:ext cx="2318695" cy="1736783"/>
          </a:xfrm>
          <a:prstGeom prst="rect">
            <a:avLst/>
          </a:prstGeom>
        </p:spPr>
      </p:pic>
      <p:pic>
        <p:nvPicPr>
          <p:cNvPr id="11" name="Picture 10" descr="5908_l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467" y="4078158"/>
            <a:ext cx="2670025" cy="1778567"/>
          </a:xfrm>
          <a:prstGeom prst="rect">
            <a:avLst/>
          </a:prstGeom>
        </p:spPr>
      </p:pic>
      <p:pic>
        <p:nvPicPr>
          <p:cNvPr id="12" name="Picture 11" descr="Flan-Leche-de-Dulc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58" y="3954843"/>
            <a:ext cx="2697342" cy="17982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03467" y="5831844"/>
            <a:ext cx="286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crema</a:t>
            </a:r>
            <a:r>
              <a:rPr lang="en-US" sz="2400" dirty="0" smtClean="0"/>
              <a:t> </a:t>
            </a:r>
            <a:r>
              <a:rPr lang="en-US" sz="2400" dirty="0" err="1" smtClean="0"/>
              <a:t>catalana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115" y="5894684"/>
            <a:ext cx="3641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flan con </a:t>
            </a:r>
            <a:r>
              <a:rPr lang="en-US" sz="2400" dirty="0" err="1" smtClean="0"/>
              <a:t>dulce</a:t>
            </a:r>
            <a:r>
              <a:rPr lang="en-US" sz="2400" dirty="0" smtClean="0"/>
              <a:t> de </a:t>
            </a:r>
            <a:r>
              <a:rPr lang="en-US" sz="2400" dirty="0" err="1" smtClean="0"/>
              <a:t>leche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341183" y="342721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natillas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330618" y="321448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helado</a:t>
            </a:r>
            <a:endParaRPr lang="en-US" sz="2400" dirty="0"/>
          </a:p>
        </p:txBody>
      </p:sp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124200" y="1956620"/>
            <a:ext cx="812800" cy="81280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421070" y="1956620"/>
            <a:ext cx="812800" cy="8128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27600" y="4678325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573492" y="44050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6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1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06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43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2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19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406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343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400"/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1AA857E-3CF1-5A45-9002-F4A745472CA7}" type="slidenum">
              <a:rPr lang="en-US" sz="1400"/>
              <a:pPr eaLnBrk="1" hangingPunct="1"/>
              <a:t>34</a:t>
            </a:fld>
            <a:endParaRPr lang="en-US" sz="140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709613"/>
            <a:ext cx="8229600" cy="2233613"/>
          </a:xfrm>
        </p:spPr>
        <p:txBody>
          <a:bodyPr/>
          <a:lstStyle/>
          <a:p>
            <a:pPr algn="l" eaLnBrk="1" hangingPunct="1"/>
            <a:r>
              <a:rPr lang="en-AU" sz="3600" dirty="0">
                <a:latin typeface="Arial" charset="0"/>
                <a:ea typeface="ＭＳ Ｐゴシック" charset="0"/>
                <a:cs typeface="ＭＳ Ｐゴシック" charset="0"/>
              </a:rPr>
              <a:t>En el </a:t>
            </a:r>
            <a:r>
              <a:rPr lang="en-AU" sz="3600" dirty="0" err="1">
                <a:latin typeface="Arial" charset="0"/>
                <a:ea typeface="ＭＳ Ｐゴシック" charset="0"/>
                <a:cs typeface="ＭＳ Ｐゴシック" charset="0"/>
              </a:rPr>
              <a:t>restaurante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686800" cy="44116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AU" sz="2800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AU" sz="2800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AU" sz="2800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AU" sz="2800" i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AU" sz="2800">
                <a:latin typeface="Arial" charset="0"/>
                <a:ea typeface="ＭＳ Ｐゴシック" charset="0"/>
                <a:cs typeface="ＭＳ Ｐゴシック" charset="0"/>
              </a:rPr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AU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AU" sz="280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AU" sz="28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Oval Callout 7"/>
          <p:cNvSpPr>
            <a:spLocks noChangeArrowheads="1"/>
          </p:cNvSpPr>
          <p:nvPr/>
        </p:nvSpPr>
        <p:spPr bwMode="auto">
          <a:xfrm>
            <a:off x="0" y="838200"/>
            <a:ext cx="6858000" cy="1752600"/>
          </a:xfrm>
          <a:prstGeom prst="wedgeEllipseCallout">
            <a:avLst>
              <a:gd name="adj1" fmla="val -46995"/>
              <a:gd name="adj2" fmla="val 5566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AU" sz="3200" i="1" dirty="0"/>
              <a:t>¿</a:t>
            </a:r>
            <a:r>
              <a:rPr lang="en-AU" sz="3200" i="1" dirty="0" err="1"/>
              <a:t>Qué</a:t>
            </a:r>
            <a:r>
              <a:rPr lang="en-AU" sz="3200" i="1" dirty="0"/>
              <a:t> </a:t>
            </a:r>
            <a:r>
              <a:rPr lang="en-AU" sz="3200" i="1" dirty="0" err="1"/>
              <a:t>desean</a:t>
            </a:r>
            <a:r>
              <a:rPr lang="en-AU" sz="3200" i="1" dirty="0"/>
              <a:t> de </a:t>
            </a:r>
            <a:r>
              <a:rPr lang="en-AU" sz="3200" i="1" dirty="0" err="1"/>
              <a:t>beber</a:t>
            </a:r>
            <a:r>
              <a:rPr lang="en-AU" sz="3200" i="1" dirty="0"/>
              <a:t>?</a:t>
            </a:r>
          </a:p>
          <a:p>
            <a:endParaRPr lang="en-US" sz="2400" dirty="0"/>
          </a:p>
        </p:txBody>
      </p:sp>
      <p:sp>
        <p:nvSpPr>
          <p:cNvPr id="8" name="Oval Callout 7"/>
          <p:cNvSpPr/>
          <p:nvPr/>
        </p:nvSpPr>
        <p:spPr bwMode="auto">
          <a:xfrm>
            <a:off x="3581400" y="1981200"/>
            <a:ext cx="5105400" cy="1447800"/>
          </a:xfrm>
          <a:prstGeom prst="wedgeEllipseCallout">
            <a:avLst>
              <a:gd name="adj1" fmla="val 12847"/>
              <a:gd name="adj2" fmla="val 76652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en-AU" sz="2800" dirty="0" err="1"/>
              <a:t>Quiero</a:t>
            </a:r>
            <a:r>
              <a:rPr lang="en-AU" sz="2400" i="1" dirty="0" smtClean="0"/>
              <a:t>…</a:t>
            </a:r>
            <a:r>
              <a:rPr lang="en-AU" sz="2400" i="1" dirty="0"/>
              <a:t/>
            </a:r>
            <a:br>
              <a:rPr lang="en-AU" sz="2400" i="1" dirty="0"/>
            </a:br>
            <a:r>
              <a:rPr lang="en-AU" sz="2800" dirty="0"/>
              <a:t>Para </a:t>
            </a:r>
            <a:r>
              <a:rPr lang="en-AU" sz="2800" dirty="0" err="1"/>
              <a:t>mí</a:t>
            </a:r>
            <a:r>
              <a:rPr lang="en-AU" sz="2400" i="1" dirty="0" smtClean="0"/>
              <a:t>…</a:t>
            </a:r>
            <a:endParaRPr lang="en-AU" sz="2400" i="1" dirty="0"/>
          </a:p>
        </p:txBody>
      </p:sp>
      <p:sp>
        <p:nvSpPr>
          <p:cNvPr id="9" name="Oval Callout 7"/>
          <p:cNvSpPr>
            <a:spLocks noChangeArrowheads="1"/>
          </p:cNvSpPr>
          <p:nvPr/>
        </p:nvSpPr>
        <p:spPr bwMode="auto">
          <a:xfrm>
            <a:off x="381000" y="2971800"/>
            <a:ext cx="4495800" cy="1295400"/>
          </a:xfrm>
          <a:prstGeom prst="wedgeEllipseCallout">
            <a:avLst>
              <a:gd name="adj1" fmla="val -46995"/>
              <a:gd name="adj2" fmla="val 5566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AU" sz="3200" i="1" dirty="0"/>
              <a:t>¿Y de comer?</a:t>
            </a:r>
          </a:p>
          <a:p>
            <a:endParaRPr lang="en-US" sz="2400" dirty="0"/>
          </a:p>
        </p:txBody>
      </p:sp>
      <p:sp>
        <p:nvSpPr>
          <p:cNvPr id="10" name="Oval Callout 9"/>
          <p:cNvSpPr/>
          <p:nvPr/>
        </p:nvSpPr>
        <p:spPr bwMode="auto">
          <a:xfrm>
            <a:off x="2819400" y="3429000"/>
            <a:ext cx="6324600" cy="2286000"/>
          </a:xfrm>
          <a:prstGeom prst="wedgeEllipseCallout">
            <a:avLst>
              <a:gd name="adj1" fmla="val 30964"/>
              <a:gd name="adj2" fmla="val 57481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en-AU" sz="2800" dirty="0"/>
              <a:t>De </a:t>
            </a:r>
            <a:r>
              <a:rPr lang="en-AU" sz="2800" dirty="0" err="1" smtClean="0"/>
              <a:t>entrada</a:t>
            </a:r>
            <a:r>
              <a:rPr lang="en-AU" sz="2800" dirty="0" smtClean="0"/>
              <a:t>…</a:t>
            </a:r>
            <a:endParaRPr lang="en-AU" sz="2400" i="1" dirty="0"/>
          </a:p>
          <a:p>
            <a:r>
              <a:rPr lang="en-AU" sz="2800" dirty="0"/>
              <a:t>De </a:t>
            </a:r>
            <a:r>
              <a:rPr lang="en-AU" sz="2800" dirty="0" err="1"/>
              <a:t>plato</a:t>
            </a:r>
            <a:r>
              <a:rPr lang="en-AU" sz="2800" dirty="0"/>
              <a:t> </a:t>
            </a:r>
            <a:r>
              <a:rPr lang="en-AU" sz="2800" dirty="0" smtClean="0"/>
              <a:t>principal</a:t>
            </a:r>
            <a:r>
              <a:rPr lang="en-AU" sz="2400" i="1" dirty="0" smtClean="0"/>
              <a:t>…</a:t>
            </a:r>
            <a:endParaRPr lang="en-AU" sz="2400" i="1" dirty="0"/>
          </a:p>
          <a:p>
            <a:r>
              <a:rPr lang="en-AU" sz="2800" dirty="0"/>
              <a:t>De </a:t>
            </a:r>
            <a:r>
              <a:rPr lang="en-AU" sz="2800" dirty="0" err="1" smtClean="0"/>
              <a:t>postre</a:t>
            </a:r>
            <a:r>
              <a:rPr lang="en-AU" sz="2800" dirty="0" smtClean="0"/>
              <a:t>            …</a:t>
            </a:r>
            <a:r>
              <a:rPr lang="en-AU" sz="2800" dirty="0" err="1" smtClean="0"/>
              <a:t>quiero</a:t>
            </a:r>
            <a:r>
              <a:rPr lang="en-AU" sz="2800" dirty="0"/>
              <a:t>…</a:t>
            </a:r>
          </a:p>
        </p:txBody>
      </p:sp>
      <p:pic>
        <p:nvPicPr>
          <p:cNvPr id="35850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28600"/>
            <a:ext cx="16684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Callout 10"/>
          <p:cNvSpPr/>
          <p:nvPr/>
        </p:nvSpPr>
        <p:spPr bwMode="auto">
          <a:xfrm>
            <a:off x="1981200" y="5410200"/>
            <a:ext cx="5562600" cy="1143000"/>
          </a:xfrm>
          <a:prstGeom prst="wedgeEllipseCallout">
            <a:avLst>
              <a:gd name="adj1" fmla="val 12847"/>
              <a:gd name="adj2" fmla="val 60501"/>
            </a:avLst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AU" sz="2800" dirty="0">
                <a:ea typeface="+mn-ea"/>
                <a:cs typeface="+mn-cs"/>
              </a:rPr>
              <a:t>La </a:t>
            </a:r>
            <a:r>
              <a:rPr lang="en-AU" sz="2800" dirty="0" err="1">
                <a:ea typeface="+mn-ea"/>
                <a:cs typeface="+mn-cs"/>
              </a:rPr>
              <a:t>cuenta</a:t>
            </a:r>
            <a:r>
              <a:rPr lang="en-AU" sz="2800" dirty="0">
                <a:ea typeface="+mn-ea"/>
                <a:cs typeface="+mn-cs"/>
              </a:rPr>
              <a:t>, </a:t>
            </a:r>
            <a:r>
              <a:rPr lang="en-AU" sz="2800" dirty="0" err="1">
                <a:ea typeface="+mn-ea"/>
                <a:cs typeface="+mn-cs"/>
              </a:rPr>
              <a:t>por</a:t>
            </a:r>
            <a:r>
              <a:rPr lang="en-AU" sz="2800" dirty="0">
                <a:ea typeface="+mn-ea"/>
                <a:cs typeface="+mn-cs"/>
              </a:rPr>
              <a:t> </a:t>
            </a:r>
            <a:r>
              <a:rPr lang="en-AU" sz="2800" dirty="0" err="1" smtClean="0">
                <a:ea typeface="+mn-ea"/>
                <a:cs typeface="+mn-cs"/>
              </a:rPr>
              <a:t>favor</a:t>
            </a:r>
            <a:r>
              <a:rPr lang="en-AU" sz="2800" dirty="0"/>
              <a:t>.</a:t>
            </a:r>
            <a:endParaRPr lang="en-AU" sz="2800" dirty="0">
              <a:ea typeface="+mn-ea"/>
              <a:cs typeface="+mn-cs"/>
            </a:endParaRP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07000" y="906463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420203" y="3022600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543800" y="2209800"/>
            <a:ext cx="812800" cy="8128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797800" y="4267200"/>
            <a:ext cx="812800" cy="8128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21623" y="55689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24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6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88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8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6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4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88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38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1" animBg="1"/>
      <p:bldP spid="8" grpId="1" animBg="1"/>
      <p:bldP spid="9" grpId="1" animBg="1"/>
      <p:bldP spid="10" grpId="1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A2546CB-4911-6340-B68D-5F1CC0B75CFD}" type="slidenum">
              <a:rPr lang="en-US" sz="1400"/>
              <a:pPr eaLnBrk="1" hangingPunct="1"/>
              <a:t>35</a:t>
            </a:fld>
            <a:endParaRPr lang="en-US" sz="140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AU">
                <a:latin typeface="Arial" charset="0"/>
                <a:ea typeface="ＭＳ Ｐゴシック" charset="0"/>
                <a:cs typeface="ＭＳ Ｐゴシック" charset="0"/>
              </a:rPr>
              <a:t>Verbo QUERER (e&gt;ie)</a:t>
            </a:r>
            <a:br>
              <a:rPr lang="en-AU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i="1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7411" name="Group 3"/>
          <p:cNvGraphicFramePr>
            <a:graphicFrameLocks noGrp="1"/>
          </p:cNvGraphicFramePr>
          <p:nvPr>
            <p:ph idx="1"/>
          </p:nvPr>
        </p:nvGraphicFramePr>
        <p:xfrm>
          <a:off x="1600200" y="914400"/>
          <a:ext cx="5759450" cy="5580063"/>
        </p:xfrm>
        <a:graphic>
          <a:graphicData uri="http://schemas.openxmlformats.org/drawingml/2006/table">
            <a:tbl>
              <a:tblPr/>
              <a:tblGrid>
                <a:gridCol w="2519363"/>
                <a:gridCol w="3240087"/>
              </a:tblGrid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Pronombre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Verbo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yo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quiero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tú (inf)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quieres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usted (for)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él/ella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quiere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nosotros/as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queremos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vosotros/as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queréis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ustedes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ellos/as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3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quieren</a:t>
                      </a:r>
                      <a:endParaRPr kumimoji="0" lang="en-US" sz="3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1401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400"/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10A29A0-7572-894F-8DE9-18ADAEDF1829}" type="slidenum">
              <a:rPr lang="en-US" sz="1400"/>
              <a:pPr eaLnBrk="1" hangingPunct="1"/>
              <a:t>36</a:t>
            </a:fld>
            <a:endParaRPr lang="en-US" sz="140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AU" sz="4200" dirty="0">
                <a:latin typeface="Arial" charset="0"/>
                <a:ea typeface="ＭＳ Ｐゴシック" charset="0"/>
                <a:cs typeface="ＭＳ Ｐゴシック" charset="0"/>
              </a:rPr>
              <a:t>¡Da </a:t>
            </a:r>
            <a:r>
              <a:rPr lang="en-AU" sz="4200" dirty="0" err="1">
                <a:latin typeface="Arial" charset="0"/>
                <a:ea typeface="ＭＳ Ｐゴシック" charset="0"/>
                <a:cs typeface="ＭＳ Ｐゴシック" charset="0"/>
              </a:rPr>
              <a:t>tu</a:t>
            </a:r>
            <a:r>
              <a:rPr lang="en-AU" sz="42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4200" dirty="0" err="1">
                <a:latin typeface="Arial" charset="0"/>
                <a:ea typeface="ＭＳ Ｐゴシック" charset="0"/>
                <a:cs typeface="ＭＳ Ｐゴシック" charset="0"/>
              </a:rPr>
              <a:t>opinión</a:t>
            </a:r>
            <a:r>
              <a:rPr lang="en-AU" sz="4200" dirty="0" smtClean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br>
              <a:rPr lang="en-AU" sz="4200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AU" sz="4200" dirty="0" smtClean="0">
                <a:latin typeface="Arial" charset="0"/>
                <a:ea typeface="ＭＳ Ｐゴシック" charset="0"/>
                <a:cs typeface="ＭＳ Ｐゴシック" charset="0"/>
              </a:rPr>
              <a:t>Give your opinion!</a:t>
            </a:r>
            <a:endParaRPr lang="en-US" sz="4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Picture 7" descr="11949865511933397169thumbs_up_nathan_eady_01.svg.hi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795" y="1484289"/>
            <a:ext cx="1372810" cy="2246757"/>
          </a:xfrm>
          <a:prstGeom prst="rect">
            <a:avLst/>
          </a:prstGeom>
        </p:spPr>
      </p:pic>
      <p:pic>
        <p:nvPicPr>
          <p:cNvPr id="9" name="Picture 8" descr="thumbs_down_stickers-rc35cddde28f7488b9665c41bbe7e9316_v9waf_8byvr_51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516" y="3838143"/>
            <a:ext cx="2390547" cy="2390547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06716" y="1920996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24912" y="2733796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24912" y="4600710"/>
            <a:ext cx="812800" cy="81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596" y="2069268"/>
            <a:ext cx="36262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Qué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rico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How delicious!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90597" y="2807932"/>
            <a:ext cx="38343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Está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buenísimo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It’s great!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61513" y="4674846"/>
            <a:ext cx="37553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¡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Qué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AU" sz="2400" dirty="0" err="1">
                <a:latin typeface="Arial" charset="0"/>
                <a:ea typeface="ＭＳ Ｐゴシック" charset="0"/>
                <a:cs typeface="ＭＳ Ｐゴシック" charset="0"/>
              </a:rPr>
              <a:t>asco</a:t>
            </a:r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! </a:t>
            </a:r>
            <a:r>
              <a:rPr lang="en-AU" sz="2400" i="1" dirty="0">
                <a:latin typeface="Arial" charset="0"/>
                <a:ea typeface="ＭＳ Ｐゴシック" charset="0"/>
                <a:cs typeface="ＭＳ Ｐゴシック" charset="0"/>
              </a:rPr>
              <a:t>It’s disgusting!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06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4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13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r>
              <a:rPr lang="en-GB" dirty="0" smtClean="0"/>
              <a:t>Dar </a:t>
            </a:r>
            <a:r>
              <a:rPr lang="en-GB" dirty="0" err="1" smtClean="0"/>
              <a:t>direcciones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i="1" dirty="0" smtClean="0"/>
              <a:t>Getting around town</a:t>
            </a:r>
            <a:endParaRPr lang="en-GB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</a:t>
            </a:r>
            <a:r>
              <a:rPr lang="en-GB" dirty="0"/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5765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 barrio</a:t>
            </a:r>
            <a:endParaRPr lang="en-GB" dirty="0"/>
          </a:p>
        </p:txBody>
      </p:sp>
      <p:pic>
        <p:nvPicPr>
          <p:cNvPr id="4" name="Content Placeholder 3" descr="barri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17374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71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Content Placeholder 3" descr="estación de tren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119529" y="1792941"/>
            <a:ext cx="4102829" cy="22563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05177" y="4061389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calle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16975" y="4152267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</a:t>
            </a:r>
            <a:r>
              <a:rPr lang="en-US" sz="2400" dirty="0" smtClean="0"/>
              <a:t>l </a:t>
            </a:r>
            <a:r>
              <a:rPr lang="en-US" sz="2400" dirty="0" err="1" smtClean="0"/>
              <a:t>museo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2" y="4152267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estación</a:t>
            </a:r>
            <a:r>
              <a:rPr lang="en-US" sz="2400" dirty="0" smtClean="0"/>
              <a:t> de </a:t>
            </a:r>
            <a:r>
              <a:rPr lang="en-US" sz="2400" dirty="0" err="1" smtClean="0"/>
              <a:t>trenes</a:t>
            </a:r>
            <a:endParaRPr lang="en-US" sz="24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3813684" y="929290"/>
            <a:ext cx="2206116" cy="3222977"/>
            <a:chOff x="3813684" y="929290"/>
            <a:chExt cx="2206116" cy="3222977"/>
          </a:xfrm>
        </p:grpSpPr>
        <p:pic>
          <p:nvPicPr>
            <p:cNvPr id="15" name="Picture 14" descr="museo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3684" y="1946151"/>
              <a:ext cx="2206116" cy="2206116"/>
            </a:xfrm>
            <a:prstGeom prst="rect">
              <a:avLst/>
            </a:prstGeom>
          </p:spPr>
        </p:pic>
        <p:pic>
          <p:nvPicPr>
            <p:cNvPr id="16" name="Picture 15" descr="museo-1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2358" y="929290"/>
              <a:ext cx="1267064" cy="1267064"/>
            </a:xfrm>
            <a:prstGeom prst="rect">
              <a:avLst/>
            </a:prstGeom>
          </p:spPr>
        </p:pic>
      </p:grpSp>
      <p:pic>
        <p:nvPicPr>
          <p:cNvPr id="17" name="Picture 16" descr="calle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177" y="1817139"/>
            <a:ext cx="2232200" cy="2232200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89953" y="929290"/>
            <a:ext cx="812800" cy="812800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434542" y="116490"/>
            <a:ext cx="812800" cy="812800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59600" y="11333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96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6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5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36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5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46029" y="487535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banco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954841" y="509580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tienda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5106187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hotel</a:t>
            </a:r>
            <a:endParaRPr lang="en-U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hotel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2" y="2563906"/>
            <a:ext cx="2197151" cy="2197151"/>
          </a:xfrm>
          <a:prstGeom prst="rect">
            <a:avLst/>
          </a:prstGeom>
        </p:spPr>
      </p:pic>
      <p:pic>
        <p:nvPicPr>
          <p:cNvPr id="11" name="Picture 10" descr="tienda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861237"/>
            <a:ext cx="2004410" cy="2004410"/>
          </a:xfrm>
          <a:prstGeom prst="rect">
            <a:avLst/>
          </a:prstGeom>
        </p:spPr>
      </p:pic>
      <p:pic>
        <p:nvPicPr>
          <p:cNvPr id="12" name="Picture 11" descr="banc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832152"/>
            <a:ext cx="1928906" cy="1928906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86541" y="1558364"/>
            <a:ext cx="812800" cy="812800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59200" y="1751106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60776" y="17511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23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4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7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9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34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7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70707" y="386153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discoteca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916519" y="3630706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comisaría</a:t>
            </a:r>
            <a:r>
              <a:rPr lang="en-US" sz="2400" dirty="0" smtClean="0"/>
              <a:t> de la </a:t>
            </a:r>
            <a:r>
              <a:rPr lang="en-US" sz="2400" dirty="0" err="1" smtClean="0"/>
              <a:t>policía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82707" y="3630706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farmacia</a:t>
            </a:r>
            <a:endParaRPr lang="en-US" sz="2400" dirty="0"/>
          </a:p>
        </p:txBody>
      </p:sp>
      <p:pic>
        <p:nvPicPr>
          <p:cNvPr id="10" name="Picture 9" descr="farmaci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87" y="1225874"/>
            <a:ext cx="2404832" cy="2404832"/>
          </a:xfrm>
          <a:prstGeom prst="rect">
            <a:avLst/>
          </a:prstGeom>
        </p:spPr>
      </p:pic>
      <p:pic>
        <p:nvPicPr>
          <p:cNvPr id="11" name="Picture 10" descr="comisaria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530" y="1371601"/>
            <a:ext cx="2280822" cy="2280822"/>
          </a:xfrm>
          <a:prstGeom prst="rect">
            <a:avLst/>
          </a:prstGeom>
        </p:spPr>
      </p:pic>
      <p:pic>
        <p:nvPicPr>
          <p:cNvPr id="12" name="Picture 11" descr="discoteca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51" y="1416363"/>
            <a:ext cx="2445175" cy="2445175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6776" y="413074"/>
            <a:ext cx="812800" cy="812800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59200" y="413074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26306" y="5588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56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0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0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40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24200" y="422771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iglesia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4187557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bar</a:t>
            </a:r>
            <a:endParaRPr lang="en-U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3" descr="iglesi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2433156" y="2223910"/>
            <a:ext cx="3586644" cy="19725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5118" y="422771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aeropuerto</a:t>
            </a:r>
            <a:endParaRPr lang="en-US" sz="2400" dirty="0"/>
          </a:p>
        </p:txBody>
      </p:sp>
      <p:pic>
        <p:nvPicPr>
          <p:cNvPr id="16" name="Content Placeholder 3" descr="aeropuerto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63599" y="2419547"/>
            <a:ext cx="3287799" cy="1808163"/>
          </a:xfrm>
          <a:prstGeom prst="rect">
            <a:avLst/>
          </a:prstGeom>
        </p:spPr>
      </p:pic>
      <p:pic>
        <p:nvPicPr>
          <p:cNvPr id="18" name="Picture 17" descr="bar_de_tapas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197392"/>
            <a:ext cx="1990165" cy="1990165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3192" y="1606747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58496" y="1606747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37188" y="14329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41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3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3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7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2707" y="462360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parque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017223" y="4755890"/>
            <a:ext cx="2321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supermercado</a:t>
            </a:r>
            <a:endParaRPr lang="en-U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26181" y="4491147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oficina</a:t>
            </a:r>
            <a:r>
              <a:rPr lang="en-US" sz="2400" dirty="0" smtClean="0"/>
              <a:t> de </a:t>
            </a:r>
            <a:r>
              <a:rPr lang="en-US" sz="2400" dirty="0" err="1" smtClean="0"/>
              <a:t>turismo</a:t>
            </a:r>
            <a:endParaRPr lang="en-US" sz="2400" dirty="0"/>
          </a:p>
        </p:txBody>
      </p:sp>
      <p:pic>
        <p:nvPicPr>
          <p:cNvPr id="11" name="Content Placeholder 3" descr="supermercad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2346041" y="2495177"/>
            <a:ext cx="3870140" cy="2128428"/>
          </a:xfrm>
          <a:prstGeom prst="rect">
            <a:avLst/>
          </a:prstGeom>
        </p:spPr>
      </p:pic>
      <p:pic>
        <p:nvPicPr>
          <p:cNvPr id="7" name="Picture 6" descr="parqu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78" y="2306228"/>
            <a:ext cx="2317376" cy="2317376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81990" y="1493428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759200" y="1682377"/>
            <a:ext cx="812800" cy="812800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74514" y="1682377"/>
            <a:ext cx="812800" cy="812800"/>
          </a:xfrm>
          <a:prstGeom prst="rect">
            <a:avLst/>
          </a:prstGeom>
        </p:spPr>
      </p:pic>
      <p:pic>
        <p:nvPicPr>
          <p:cNvPr id="13" name="Content Placeholder 3" descr="oficina de turismo_1.png"/>
          <p:cNvPicPr>
            <a:picLocks noGrp="1" noChangeAspect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5048954" y="2477624"/>
            <a:ext cx="3423638" cy="2013523"/>
          </a:xfrm>
        </p:spPr>
      </p:pic>
    </p:spTree>
    <p:extLst>
      <p:ext uri="{BB962C8B-B14F-4D97-AF65-F5344CB8AC3E}">
        <p14:creationId xmlns:p14="http://schemas.microsoft.com/office/powerpoint/2010/main" val="2523680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09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0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09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8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scuela.png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782463" y="2441845"/>
            <a:ext cx="4227066" cy="232472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535736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estanco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70600" y="476656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plaza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124200" y="4535736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estaci</a:t>
            </a:r>
            <a:r>
              <a:rPr lang="en-US" sz="2400" dirty="0" err="1" smtClean="0"/>
              <a:t>ó</a:t>
            </a:r>
            <a:r>
              <a:rPr lang="en-US" sz="2400" dirty="0" err="1" smtClean="0"/>
              <a:t>n</a:t>
            </a:r>
            <a:r>
              <a:rPr lang="en-US" sz="2400" dirty="0" smtClean="0"/>
              <a:t> </a:t>
            </a:r>
            <a:r>
              <a:rPr lang="en-US" sz="2400" dirty="0" smtClean="0"/>
              <a:t>de autobuses</a:t>
            </a:r>
            <a:endParaRPr lang="en-US" sz="24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3" descr="parada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1819811" y="2120046"/>
            <a:ext cx="4700518" cy="258510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536438" y="1688353"/>
            <a:ext cx="1967430" cy="2882327"/>
            <a:chOff x="536438" y="1688353"/>
            <a:chExt cx="1967430" cy="2882327"/>
          </a:xfrm>
        </p:grpSpPr>
        <p:pic>
          <p:nvPicPr>
            <p:cNvPr id="2" name="Picture 1" descr="estanco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38" y="2603250"/>
              <a:ext cx="1967430" cy="1967430"/>
            </a:xfrm>
            <a:prstGeom prst="rect">
              <a:avLst/>
            </a:prstGeom>
          </p:spPr>
        </p:pic>
        <p:pic>
          <p:nvPicPr>
            <p:cNvPr id="11" name="Picture 10" descr="cigarro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758" y="1688353"/>
              <a:ext cx="914896" cy="914896"/>
            </a:xfrm>
            <a:prstGeom prst="rect">
              <a:avLst/>
            </a:prstGeom>
          </p:spPr>
        </p:pic>
      </p:grp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13411" y="604838"/>
            <a:ext cx="812800" cy="812800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59200" y="742974"/>
            <a:ext cx="812800" cy="812800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59592" y="15557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3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3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42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6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3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42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92644" y="4437861"/>
            <a:ext cx="2579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smtClean="0"/>
              <a:t>parking</a:t>
            </a:r>
          </a:p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estacionamiento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811931" y="465778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gasolinera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57357" y="465778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</a:t>
            </a:r>
            <a:r>
              <a:rPr lang="en-US" sz="2400" dirty="0" smtClean="0"/>
              <a:t>a </a:t>
            </a:r>
            <a:r>
              <a:rPr lang="en-US" sz="2400" dirty="0" err="1" smtClean="0"/>
              <a:t>avenida</a:t>
            </a:r>
            <a:endParaRPr lang="en-US" sz="2400" dirty="0"/>
          </a:p>
        </p:txBody>
      </p:sp>
      <p:pic>
        <p:nvPicPr>
          <p:cNvPr id="12" name="Picture 11" descr="gasoliner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931" y="2291510"/>
            <a:ext cx="1996939" cy="1996939"/>
          </a:xfrm>
          <a:prstGeom prst="rect">
            <a:avLst/>
          </a:prstGeom>
        </p:spPr>
      </p:pic>
      <p:pic>
        <p:nvPicPr>
          <p:cNvPr id="13" name="Picture 12" descr="parkin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180" y="2291510"/>
            <a:ext cx="1815466" cy="1815466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0187" y="1011238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90796" y="1417638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19800" y="1371601"/>
            <a:ext cx="812800" cy="812800"/>
          </a:xfrm>
          <a:prstGeom prst="rect">
            <a:avLst/>
          </a:prstGeom>
        </p:spPr>
      </p:pic>
      <p:pic>
        <p:nvPicPr>
          <p:cNvPr id="15" name="Picture 14" descr="champs4562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0736"/>
            <a:ext cx="2134073" cy="238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79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5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7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5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5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47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01577" y="369198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ciudad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236448" y="3691982"/>
            <a:ext cx="190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cuadra</a:t>
            </a:r>
            <a:endParaRPr lang="en-US" sz="2400" dirty="0" smtClean="0"/>
          </a:p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manzana</a:t>
            </a:r>
            <a:endParaRPr lang="en-US" sz="2400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489200" y="5088374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obelisco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19742" y="369198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teatro</a:t>
            </a:r>
            <a:endParaRPr lang="en-US" sz="2400" dirty="0"/>
          </a:p>
        </p:txBody>
      </p:sp>
      <p:pic>
        <p:nvPicPr>
          <p:cNvPr id="9" name="Picture 8" descr="teatr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49" y="1494831"/>
            <a:ext cx="2197151" cy="2197151"/>
          </a:xfrm>
          <a:prstGeom prst="rect">
            <a:avLst/>
          </a:prstGeom>
        </p:spPr>
      </p:pic>
      <p:pic>
        <p:nvPicPr>
          <p:cNvPr id="13" name="Picture 12" descr="ciudad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810" y="1733177"/>
            <a:ext cx="1958806" cy="1958806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91280" y="604838"/>
            <a:ext cx="812800" cy="8128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52800" y="604838"/>
            <a:ext cx="812800" cy="8128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83089" y="682031"/>
            <a:ext cx="812800" cy="812800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0077" y="4904438"/>
            <a:ext cx="812800" cy="812800"/>
          </a:xfrm>
          <a:prstGeom prst="rect">
            <a:avLst/>
          </a:prstGeom>
        </p:spPr>
      </p:pic>
      <p:pic>
        <p:nvPicPr>
          <p:cNvPr id="15" name="Picture 14" descr="obelisco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877" y="4521183"/>
            <a:ext cx="1325451" cy="1767268"/>
          </a:xfrm>
          <a:prstGeom prst="rect">
            <a:avLst/>
          </a:prstGeom>
        </p:spPr>
      </p:pic>
      <p:pic>
        <p:nvPicPr>
          <p:cNvPr id="16" name="Picture 15" descr="2012-05-08_one-city-block1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084" y="1733178"/>
            <a:ext cx="2799716" cy="183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4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5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9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45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9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8" grpId="0"/>
      <p:bldP spid="11" grpId="0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39060" y="452432"/>
            <a:ext cx="3330010" cy="2505921"/>
            <a:chOff x="239060" y="452432"/>
            <a:chExt cx="3330010" cy="2505921"/>
          </a:xfrm>
        </p:grpSpPr>
        <p:sp>
          <p:nvSpPr>
            <p:cNvPr id="19" name="TextBox 18"/>
            <p:cNvSpPr txBox="1"/>
            <p:nvPr/>
          </p:nvSpPr>
          <p:spPr>
            <a:xfrm>
              <a:off x="795248" y="1186935"/>
              <a:ext cx="2179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Perdone</a:t>
              </a:r>
              <a:r>
                <a:rPr lang="en-US" dirty="0" smtClean="0"/>
                <a:t>…/</a:t>
              </a:r>
              <a:r>
                <a:rPr lang="en-US" dirty="0" err="1" smtClean="0"/>
                <a:t>Disculpe</a:t>
              </a:r>
              <a:r>
                <a:rPr lang="en-US" dirty="0" smtClean="0"/>
                <a:t>…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239060" y="452432"/>
              <a:ext cx="3330010" cy="2505921"/>
              <a:chOff x="239060" y="452432"/>
              <a:chExt cx="3330010" cy="2505921"/>
            </a:xfrm>
          </p:grpSpPr>
          <p:sp>
            <p:nvSpPr>
              <p:cNvPr id="15" name="Oval Callout 14"/>
              <p:cNvSpPr/>
              <p:nvPr/>
            </p:nvSpPr>
            <p:spPr>
              <a:xfrm>
                <a:off x="239060" y="452432"/>
                <a:ext cx="3330010" cy="2505921"/>
              </a:xfrm>
              <a:prstGeom prst="wedgeEllipseCallou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42472" y="1802510"/>
                <a:ext cx="29265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¿Hay un </a:t>
                </a:r>
                <a:r>
                  <a:rPr lang="en-US" dirty="0" err="1" smtClean="0"/>
                  <a:t>museo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por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aquí</a:t>
                </a:r>
                <a:r>
                  <a:rPr lang="en-US" dirty="0" smtClean="0"/>
                  <a:t>?</a:t>
                </a:r>
                <a:endParaRPr lang="en-US" dirty="0"/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6019800" y="1988934"/>
            <a:ext cx="2839751" cy="1895771"/>
            <a:chOff x="4572000" y="1598706"/>
            <a:chExt cx="3675529" cy="2286000"/>
          </a:xfrm>
        </p:grpSpPr>
        <p:sp>
          <p:nvSpPr>
            <p:cNvPr id="12" name="Oval Callout 11"/>
            <p:cNvSpPr/>
            <p:nvPr/>
          </p:nvSpPr>
          <p:spPr>
            <a:xfrm>
              <a:off x="4572000" y="1598706"/>
              <a:ext cx="3675529" cy="2286000"/>
            </a:xfrm>
            <a:prstGeom prst="wedgeEllipseCallout">
              <a:avLst>
                <a:gd name="adj1" fmla="val 53964"/>
                <a:gd name="adj2" fmla="val 48774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020235" y="2615879"/>
              <a:ext cx="27521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Sí</a:t>
              </a:r>
              <a:r>
                <a:rPr lang="en-US" dirty="0" smtClean="0"/>
                <a:t>, hay </a:t>
              </a:r>
              <a:r>
                <a:rPr lang="en-US" dirty="0" err="1" smtClean="0"/>
                <a:t>uno</a:t>
              </a:r>
              <a:r>
                <a:rPr lang="en-US" dirty="0" smtClean="0"/>
                <a:t> en </a:t>
              </a:r>
              <a:r>
                <a:rPr lang="en-US" dirty="0" err="1" smtClean="0"/>
                <a:t>esta</a:t>
              </a:r>
              <a:r>
                <a:rPr lang="en-US" dirty="0" smtClean="0"/>
                <a:t> </a:t>
              </a:r>
              <a:r>
                <a:rPr lang="en-US" dirty="0" err="1" smtClean="0"/>
                <a:t>calle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4295" y="3443656"/>
            <a:ext cx="3330010" cy="2505921"/>
            <a:chOff x="464295" y="3443656"/>
            <a:chExt cx="3330010" cy="2505921"/>
          </a:xfrm>
        </p:grpSpPr>
        <p:sp>
          <p:nvSpPr>
            <p:cNvPr id="9" name="Oval Callout 8"/>
            <p:cNvSpPr/>
            <p:nvPr/>
          </p:nvSpPr>
          <p:spPr>
            <a:xfrm>
              <a:off x="464295" y="3443656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076646" y="4452470"/>
              <a:ext cx="20475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¡</a:t>
              </a:r>
              <a:r>
                <a:rPr lang="en-US" dirty="0" err="1" smtClean="0"/>
                <a:t>Muchas</a:t>
              </a:r>
              <a:r>
                <a:rPr lang="en-US" dirty="0" smtClean="0"/>
                <a:t> gracias! </a:t>
              </a:r>
              <a:r>
                <a:rPr lang="en-US" dirty="0"/>
                <a:t>¡</a:t>
              </a:r>
              <a:r>
                <a:rPr lang="en-US" dirty="0" err="1" smtClean="0"/>
                <a:t>Adi</a:t>
              </a:r>
              <a:r>
                <a:rPr lang="en-US" dirty="0" err="1" smtClean="0"/>
                <a:t>ó</a:t>
              </a:r>
              <a:r>
                <a:rPr lang="en-US" dirty="0" err="1" smtClean="0"/>
                <a:t>s</a:t>
              </a:r>
              <a:r>
                <a:rPr lang="en-US" dirty="0" smtClean="0"/>
                <a:t>! </a:t>
              </a:r>
              <a:endParaRPr lang="en-US" dirty="0"/>
            </a:p>
          </p:txBody>
        </p:sp>
      </p:grp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8602" y="329505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8602" y="3639670"/>
            <a:ext cx="812800" cy="8128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446236" y="87215"/>
            <a:ext cx="1447800" cy="2505921"/>
            <a:chOff x="3813684" y="929290"/>
            <a:chExt cx="2206116" cy="3222977"/>
          </a:xfrm>
        </p:grpSpPr>
        <p:pic>
          <p:nvPicPr>
            <p:cNvPr id="18" name="Picture 17" descr="museo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3684" y="1946151"/>
              <a:ext cx="2206116" cy="2206116"/>
            </a:xfrm>
            <a:prstGeom prst="rect">
              <a:avLst/>
            </a:prstGeom>
          </p:spPr>
        </p:pic>
        <p:pic>
          <p:nvPicPr>
            <p:cNvPr id="22" name="Picture 21" descr="museo-1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2358" y="929290"/>
              <a:ext cx="1267064" cy="1267064"/>
            </a:xfrm>
            <a:prstGeom prst="rect">
              <a:avLst/>
            </a:prstGeom>
          </p:spPr>
        </p:pic>
      </p:grpSp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36094" y="21455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26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3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0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44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0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3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4975" y="3610682"/>
            <a:ext cx="2111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izquierda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5523504" y="3439321"/>
            <a:ext cx="2083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derecha</a:t>
            </a:r>
            <a:endParaRPr lang="en-US" sz="3600" dirty="0"/>
          </a:p>
        </p:txBody>
      </p:sp>
      <p:sp>
        <p:nvSpPr>
          <p:cNvPr id="6" name="Left Arrow 5"/>
          <p:cNvSpPr/>
          <p:nvPr/>
        </p:nvSpPr>
        <p:spPr>
          <a:xfrm>
            <a:off x="2172680" y="2340823"/>
            <a:ext cx="1285248" cy="99446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/>
          <p:cNvSpPr/>
          <p:nvPr/>
        </p:nvSpPr>
        <p:spPr>
          <a:xfrm rot="10800000">
            <a:off x="5707111" y="2340823"/>
            <a:ext cx="1285248" cy="99446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45128" y="1353235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07111" y="14144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12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0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1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0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14" grpId="0"/>
      <p:bldP spid="6" grpId="0" animBg="1"/>
      <p:bldP spid="1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39060" y="452432"/>
            <a:ext cx="3330010" cy="2505921"/>
            <a:chOff x="239060" y="452432"/>
            <a:chExt cx="3330010" cy="2505921"/>
          </a:xfrm>
        </p:grpSpPr>
        <p:sp>
          <p:nvSpPr>
            <p:cNvPr id="14" name="Oval Callout 13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4767" y="956102"/>
              <a:ext cx="29265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Perdone</a:t>
              </a:r>
              <a:r>
                <a:rPr lang="en-US" sz="2400" dirty="0" smtClean="0"/>
                <a:t>, ¿</a:t>
              </a:r>
              <a:r>
                <a:rPr lang="en-US" sz="2400" dirty="0" err="1" smtClean="0"/>
                <a:t>cómo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voy</a:t>
              </a:r>
              <a:r>
                <a:rPr lang="en-US" sz="2400" dirty="0" smtClean="0"/>
                <a:t> al </a:t>
              </a:r>
              <a:r>
                <a:rPr lang="en-US" sz="2400" dirty="0" err="1" smtClean="0"/>
                <a:t>Obelisco</a:t>
              </a:r>
              <a:r>
                <a:rPr lang="en-US" sz="2400" dirty="0" smtClean="0"/>
                <a:t>?</a:t>
              </a:r>
              <a:endParaRPr lang="en-US" sz="24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56627" y="1776719"/>
            <a:ext cx="3810365" cy="3855474"/>
            <a:chOff x="4572000" y="1598706"/>
            <a:chExt cx="3675529" cy="2286000"/>
          </a:xfrm>
        </p:grpSpPr>
        <p:sp>
          <p:nvSpPr>
            <p:cNvPr id="17" name="Oval Callout 16"/>
            <p:cNvSpPr/>
            <p:nvPr/>
          </p:nvSpPr>
          <p:spPr>
            <a:xfrm>
              <a:off x="4572000" y="1598706"/>
              <a:ext cx="3675529" cy="2286000"/>
            </a:xfrm>
            <a:prstGeom prst="wedgeEllipseCallout">
              <a:avLst>
                <a:gd name="adj1" fmla="val 53964"/>
                <a:gd name="adj2" fmla="val 48774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38308" y="1860958"/>
              <a:ext cx="2752165" cy="1423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 err="1" smtClean="0"/>
                <a:t>Dobla</a:t>
              </a:r>
              <a:r>
                <a:rPr lang="en-US" sz="2500" dirty="0" smtClean="0"/>
                <a:t> a la </a:t>
              </a:r>
              <a:r>
                <a:rPr lang="en-US" sz="2500" dirty="0" err="1" smtClean="0"/>
                <a:t>derecha</a:t>
              </a:r>
              <a:r>
                <a:rPr lang="en-US" sz="2500" dirty="0" smtClean="0"/>
                <a:t> en la </a:t>
              </a:r>
              <a:r>
                <a:rPr lang="en-US" sz="2500" dirty="0" err="1" smtClean="0"/>
                <a:t>esquina</a:t>
              </a:r>
              <a:r>
                <a:rPr lang="en-US" sz="2500" dirty="0" smtClean="0"/>
                <a:t> del </a:t>
              </a:r>
              <a:r>
                <a:rPr lang="en-US" sz="2500" dirty="0" err="1" smtClean="0"/>
                <a:t>museo</a:t>
              </a:r>
              <a:r>
                <a:rPr lang="en-US" sz="2500" dirty="0" smtClean="0"/>
                <a:t>.</a:t>
              </a:r>
            </a:p>
            <a:p>
              <a:endParaRPr lang="en-US" sz="2500" dirty="0"/>
            </a:p>
            <a:p>
              <a:r>
                <a:rPr lang="en-US" sz="2500" dirty="0" err="1" smtClean="0"/>
                <a:t>Sigue</a:t>
              </a:r>
              <a:r>
                <a:rPr lang="en-US" sz="2500" dirty="0" smtClean="0"/>
                <a:t> recto </a:t>
              </a:r>
              <a:r>
                <a:rPr lang="en-US" sz="2500" dirty="0" err="1" smtClean="0"/>
                <a:t>hacia</a:t>
              </a:r>
              <a:r>
                <a:rPr lang="en-US" sz="2500" dirty="0" smtClean="0"/>
                <a:t> el </a:t>
              </a:r>
              <a:r>
                <a:rPr lang="en-US" sz="2500" dirty="0" err="1" smtClean="0"/>
                <a:t>Obelisco</a:t>
              </a:r>
              <a:r>
                <a:rPr lang="en-US" sz="2500" dirty="0" smtClean="0"/>
                <a:t>.</a:t>
              </a:r>
              <a:endParaRPr lang="en-US" sz="25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64295" y="3443656"/>
            <a:ext cx="3330010" cy="2505921"/>
            <a:chOff x="464295" y="3443656"/>
            <a:chExt cx="3330010" cy="2505921"/>
          </a:xfrm>
        </p:grpSpPr>
        <p:sp>
          <p:nvSpPr>
            <p:cNvPr id="20" name="Oval Callout 19"/>
            <p:cNvSpPr/>
            <p:nvPr/>
          </p:nvSpPr>
          <p:spPr>
            <a:xfrm>
              <a:off x="464295" y="3443656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5526" y="4221637"/>
              <a:ext cx="24924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¡</a:t>
              </a:r>
              <a:r>
                <a:rPr lang="en-US" sz="2400" dirty="0" err="1" smtClean="0"/>
                <a:t>Muchas</a:t>
              </a:r>
              <a:r>
                <a:rPr lang="en-US" sz="2400" dirty="0" smtClean="0"/>
                <a:t> gracias!  </a:t>
              </a:r>
              <a:endParaRPr lang="en-US" sz="2400" dirty="0"/>
            </a:p>
          </p:txBody>
        </p:sp>
      </p:grpSp>
      <p:pic>
        <p:nvPicPr>
          <p:cNvPr id="22" name="Picture 21" descr="obelisco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08" y="1579909"/>
            <a:ext cx="1184644" cy="1579525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24200" y="143302"/>
            <a:ext cx="812800" cy="812800"/>
          </a:xfrm>
          <a:prstGeom prst="rect">
            <a:avLst/>
          </a:prstGeom>
        </p:spPr>
      </p:pic>
      <p:pic>
        <p:nvPicPr>
          <p:cNvPr id="24" name="Sound 2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15338" y="3443656"/>
            <a:ext cx="812800" cy="812800"/>
          </a:xfrm>
          <a:prstGeom prst="rect">
            <a:avLst/>
          </a:prstGeom>
        </p:spPr>
      </p:pic>
      <p:pic>
        <p:nvPicPr>
          <p:cNvPr id="25" name="Sound 2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72400" y="1556872"/>
            <a:ext cx="812800" cy="812800"/>
          </a:xfrm>
          <a:prstGeom prst="rect">
            <a:avLst/>
          </a:prstGeom>
        </p:spPr>
      </p:pic>
      <p:sp>
        <p:nvSpPr>
          <p:cNvPr id="2" name="Bent Arrow 1"/>
          <p:cNvSpPr/>
          <p:nvPr/>
        </p:nvSpPr>
        <p:spPr>
          <a:xfrm>
            <a:off x="7772400" y="2544632"/>
            <a:ext cx="812800" cy="827442"/>
          </a:xfrm>
          <a:prstGeom prst="bent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6533340" y="4256456"/>
            <a:ext cx="550821" cy="889026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79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44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4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44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492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" grpId="0" animBg="1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3054" y="1"/>
            <a:ext cx="820945" cy="82094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678296" y="1774147"/>
            <a:ext cx="2065577" cy="979168"/>
            <a:chOff x="1678296" y="1774147"/>
            <a:chExt cx="2065577" cy="979168"/>
          </a:xfrm>
        </p:grpSpPr>
        <p:sp>
          <p:nvSpPr>
            <p:cNvPr id="11" name="Oval 10"/>
            <p:cNvSpPr/>
            <p:nvPr/>
          </p:nvSpPr>
          <p:spPr>
            <a:xfrm>
              <a:off x="2779937" y="1774147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678296" y="1774147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635074" y="1651156"/>
            <a:ext cx="963936" cy="2081327"/>
            <a:chOff x="6635074" y="1651156"/>
            <a:chExt cx="963936" cy="2081327"/>
          </a:xfrm>
        </p:grpSpPr>
        <p:sp>
          <p:nvSpPr>
            <p:cNvPr id="14" name="Oval 13"/>
            <p:cNvSpPr/>
            <p:nvPr/>
          </p:nvSpPr>
          <p:spPr>
            <a:xfrm>
              <a:off x="6635074" y="1651156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635074" y="2753315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712216" y="3066506"/>
            <a:ext cx="2948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al </a:t>
            </a:r>
            <a:r>
              <a:rPr lang="en-US" sz="3600" dirty="0" err="1" smtClean="0"/>
              <a:t>lado</a:t>
            </a:r>
            <a:r>
              <a:rPr lang="en-US" sz="3600" dirty="0" smtClean="0"/>
              <a:t> de…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6019800" y="3805823"/>
            <a:ext cx="2854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enfrente</a:t>
            </a:r>
            <a:r>
              <a:rPr lang="en-US" sz="3600" dirty="0" smtClean="0"/>
              <a:t> de…</a:t>
            </a:r>
            <a:endParaRPr lang="en-US" sz="3600" dirty="0"/>
          </a:p>
        </p:txBody>
      </p:sp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73537" y="838356"/>
            <a:ext cx="812800" cy="812800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86210" y="666477"/>
            <a:ext cx="812800" cy="812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384072" y="4452154"/>
            <a:ext cx="3330010" cy="1786250"/>
            <a:chOff x="2384072" y="4452154"/>
            <a:chExt cx="3330010" cy="1786250"/>
          </a:xfrm>
        </p:grpSpPr>
        <p:sp>
          <p:nvSpPr>
            <p:cNvPr id="24" name="Oval Callout 23"/>
            <p:cNvSpPr/>
            <p:nvPr/>
          </p:nvSpPr>
          <p:spPr>
            <a:xfrm>
              <a:off x="2384072" y="4452154"/>
              <a:ext cx="3330010" cy="1786250"/>
            </a:xfrm>
            <a:prstGeom prst="wedgeEllipseCallout">
              <a:avLst>
                <a:gd name="adj1" fmla="val -57132"/>
                <a:gd name="adj2" fmla="val 6421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728319" y="5032463"/>
              <a:ext cx="2657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Sigue</a:t>
              </a:r>
              <a:r>
                <a:rPr lang="en-US" sz="2400" dirty="0" smtClean="0"/>
                <a:t> recto y </a:t>
              </a:r>
              <a:r>
                <a:rPr lang="en-US" sz="2400" dirty="0" err="1" smtClean="0"/>
                <a:t>gira</a:t>
              </a:r>
              <a:r>
                <a:rPr lang="en-US" sz="2400" dirty="0" smtClean="0"/>
                <a:t> a la </a:t>
              </a:r>
              <a:r>
                <a:rPr lang="en-US" sz="2400" dirty="0" err="1" smtClean="0"/>
                <a:t>derecha</a:t>
              </a:r>
              <a:endParaRPr lang="en-US" sz="2400" dirty="0"/>
            </a:p>
          </p:txBody>
        </p:sp>
      </p:grp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14082" y="52104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66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1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6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26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31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6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6164" y="1774147"/>
            <a:ext cx="1338800" cy="1285158"/>
            <a:chOff x="6482069" y="1774147"/>
            <a:chExt cx="1338800" cy="1285158"/>
          </a:xfrm>
        </p:grpSpPr>
        <p:sp>
          <p:nvSpPr>
            <p:cNvPr id="14" name="Oval 13"/>
            <p:cNvSpPr/>
            <p:nvPr/>
          </p:nvSpPr>
          <p:spPr>
            <a:xfrm>
              <a:off x="6482069" y="1774147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856933" y="2080137"/>
              <a:ext cx="963936" cy="97916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78296" y="1774147"/>
            <a:ext cx="1445904" cy="1147462"/>
            <a:chOff x="1678296" y="1774147"/>
            <a:chExt cx="1445904" cy="1147462"/>
          </a:xfrm>
        </p:grpSpPr>
        <p:sp>
          <p:nvSpPr>
            <p:cNvPr id="16" name="Oval 15"/>
            <p:cNvSpPr/>
            <p:nvPr/>
          </p:nvSpPr>
          <p:spPr>
            <a:xfrm>
              <a:off x="1678296" y="1774147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160264" y="1942441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3054" y="1"/>
            <a:ext cx="820945" cy="8209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8803" y="3066505"/>
            <a:ext cx="2810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delante</a:t>
            </a:r>
            <a:r>
              <a:rPr lang="en-US" sz="3600" dirty="0" smtClean="0"/>
              <a:t> de…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5415341" y="3136185"/>
            <a:ext cx="2883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detrás</a:t>
            </a:r>
            <a:r>
              <a:rPr lang="en-US" sz="3600" dirty="0" smtClean="0"/>
              <a:t> de…</a:t>
            </a:r>
            <a:endParaRPr lang="en-US" sz="3600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60264" y="697076"/>
            <a:ext cx="812800" cy="8128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56933" y="674959"/>
            <a:ext cx="812800" cy="8128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384072" y="4452154"/>
            <a:ext cx="3330010" cy="1786250"/>
            <a:chOff x="2384072" y="4452154"/>
            <a:chExt cx="3330010" cy="1786250"/>
          </a:xfrm>
        </p:grpSpPr>
        <p:sp>
          <p:nvSpPr>
            <p:cNvPr id="18" name="Oval Callout 17"/>
            <p:cNvSpPr/>
            <p:nvPr/>
          </p:nvSpPr>
          <p:spPr>
            <a:xfrm>
              <a:off x="2384072" y="4452154"/>
              <a:ext cx="3330010" cy="1786250"/>
            </a:xfrm>
            <a:prstGeom prst="wedgeEllipseCallout">
              <a:avLst>
                <a:gd name="adj1" fmla="val -57132"/>
                <a:gd name="adj2" fmla="val 6421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28319" y="5032463"/>
              <a:ext cx="2657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Detr</a:t>
              </a:r>
              <a:r>
                <a:rPr lang="en-US" sz="2400" dirty="0" err="1" smtClean="0"/>
                <a:t>ás</a:t>
              </a:r>
              <a:r>
                <a:rPr lang="en-US" sz="2400" dirty="0" smtClean="0"/>
                <a:t> del </a:t>
              </a:r>
              <a:r>
                <a:rPr lang="en-US" sz="2400" dirty="0" err="1" smtClean="0"/>
                <a:t>museo</a:t>
              </a:r>
              <a:r>
                <a:rPr lang="en-US" sz="2400" dirty="0" smtClean="0"/>
                <a:t>, </a:t>
              </a:r>
              <a:r>
                <a:rPr lang="en-US" sz="2400" dirty="0" err="1" smtClean="0"/>
                <a:t>está</a:t>
              </a:r>
              <a:r>
                <a:rPr lang="en-US" sz="2400" dirty="0" smtClean="0"/>
                <a:t> la </a:t>
              </a:r>
              <a:r>
                <a:rPr lang="en-US" sz="2400" dirty="0" err="1" smtClean="0"/>
                <a:t>iglesia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14082" y="542560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90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4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3054" y="1"/>
            <a:ext cx="820945" cy="82094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088014" y="1774147"/>
            <a:ext cx="2891808" cy="979168"/>
            <a:chOff x="1088014" y="1774147"/>
            <a:chExt cx="2891808" cy="979168"/>
          </a:xfrm>
        </p:grpSpPr>
        <p:sp>
          <p:nvSpPr>
            <p:cNvPr id="11" name="Oval 10"/>
            <p:cNvSpPr/>
            <p:nvPr/>
          </p:nvSpPr>
          <p:spPr>
            <a:xfrm>
              <a:off x="2051950" y="1774147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015886" y="1774147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088014" y="1774147"/>
              <a:ext cx="963936" cy="9791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72685" y="979168"/>
            <a:ext cx="2256834" cy="2463219"/>
            <a:chOff x="6372685" y="979168"/>
            <a:chExt cx="2256834" cy="2463219"/>
          </a:xfrm>
        </p:grpSpPr>
        <p:sp>
          <p:nvSpPr>
            <p:cNvPr id="17" name="Oval 16"/>
            <p:cNvSpPr/>
            <p:nvPr/>
          </p:nvSpPr>
          <p:spPr>
            <a:xfrm>
              <a:off x="6418587" y="2463219"/>
              <a:ext cx="963936" cy="979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6372685" y="979168"/>
              <a:ext cx="45902" cy="246321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418587" y="3442387"/>
              <a:ext cx="221093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356984" y="3066506"/>
            <a:ext cx="2111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entre…</a:t>
            </a:r>
            <a:endParaRPr lang="en-US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6206810" y="3840649"/>
            <a:ext cx="2111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en la </a:t>
            </a:r>
            <a:r>
              <a:rPr lang="en-US" sz="3600" dirty="0" err="1" smtClean="0"/>
              <a:t>esquina</a:t>
            </a:r>
            <a:r>
              <a:rPr lang="en-US" sz="3600" dirty="0" smtClean="0"/>
              <a:t>…</a:t>
            </a:r>
            <a:endParaRPr lang="en-US" sz="3600" dirty="0"/>
          </a:p>
        </p:txBody>
      </p:sp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51950" y="866844"/>
            <a:ext cx="812800" cy="812800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33909" y="572768"/>
            <a:ext cx="812800" cy="81280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384072" y="4452154"/>
            <a:ext cx="3330010" cy="1786250"/>
            <a:chOff x="2384072" y="4452154"/>
            <a:chExt cx="3330010" cy="1786250"/>
          </a:xfrm>
        </p:grpSpPr>
        <p:sp>
          <p:nvSpPr>
            <p:cNvPr id="23" name="Oval Callout 22"/>
            <p:cNvSpPr/>
            <p:nvPr/>
          </p:nvSpPr>
          <p:spPr>
            <a:xfrm>
              <a:off x="2384072" y="4452154"/>
              <a:ext cx="3330010" cy="1786250"/>
            </a:xfrm>
            <a:prstGeom prst="wedgeEllipseCallout">
              <a:avLst>
                <a:gd name="adj1" fmla="val -57132"/>
                <a:gd name="adj2" fmla="val 6421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28319" y="4833569"/>
              <a:ext cx="265748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Mi</a:t>
              </a:r>
              <a:r>
                <a:rPr lang="en-US" sz="2400" dirty="0" smtClean="0"/>
                <a:t> casa </a:t>
              </a:r>
              <a:r>
                <a:rPr lang="en-US" sz="2400" dirty="0" err="1" smtClean="0"/>
                <a:t>est</a:t>
              </a:r>
              <a:r>
                <a:rPr lang="en-US" sz="2400" dirty="0" err="1" smtClean="0"/>
                <a:t>á</a:t>
              </a:r>
              <a:r>
                <a:rPr lang="en-US" sz="2400" dirty="0" smtClean="0"/>
                <a:t> entre la </a:t>
              </a:r>
              <a:r>
                <a:rPr lang="en-US" sz="2400" dirty="0" err="1" smtClean="0"/>
                <a:t>iglesia</a:t>
              </a:r>
              <a:r>
                <a:rPr lang="en-US" sz="2400" dirty="0" smtClean="0"/>
                <a:t> y la </a:t>
              </a:r>
              <a:r>
                <a:rPr lang="en-US" sz="2400" dirty="0" err="1" smtClean="0"/>
                <a:t>estación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41782" y="55435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90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4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14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4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4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  <p:bldP spid="1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r>
              <a:rPr lang="en-GB" dirty="0" smtClean="0"/>
              <a:t>En la </a:t>
            </a:r>
            <a:r>
              <a:rPr lang="en-GB" dirty="0" err="1" smtClean="0"/>
              <a:t>estación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At the station</a:t>
            </a:r>
            <a:endParaRPr lang="en-GB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Clase</a:t>
            </a:r>
            <a:r>
              <a:rPr lang="en-GB" dirty="0" smtClean="0"/>
              <a:t> </a:t>
            </a:r>
            <a:r>
              <a:rPr lang="en-GB" dirty="0"/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7298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0448" y="636588"/>
            <a:ext cx="7772400" cy="1470025"/>
          </a:xfrm>
        </p:spPr>
        <p:txBody>
          <a:bodyPr/>
          <a:lstStyle/>
          <a:p>
            <a:r>
              <a:rPr lang="en-US" dirty="0" err="1" smtClean="0"/>
              <a:t>Medios</a:t>
            </a:r>
            <a:r>
              <a:rPr lang="en-US" dirty="0" smtClean="0"/>
              <a:t> de </a:t>
            </a:r>
            <a:r>
              <a:rPr lang="en-US" dirty="0" err="1" smtClean="0"/>
              <a:t>transporte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4661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</a:t>
            </a:r>
            <a:r>
              <a:rPr lang="en-US" sz="2400" dirty="0" err="1" smtClean="0"/>
              <a:t>moto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12629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tren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52720" y="378352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autobús</a:t>
            </a:r>
            <a:endParaRPr lang="en-US" sz="2400" dirty="0"/>
          </a:p>
        </p:txBody>
      </p:sp>
      <p:pic>
        <p:nvPicPr>
          <p:cNvPr id="13" name="Picture 12" descr="Mac HD:Users:molvido:Dropbox:El Carnaval:Pictogramas_Color_completo:tren de alta velocidad.pn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629" y="1652346"/>
            <a:ext cx="1908038" cy="230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Mac HD:Users:molvido:Dropbox:El Carnaval:Pictogramas_Color_completo:autob£s.pn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720" y="1959891"/>
            <a:ext cx="2112358" cy="19973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15" name="Picture 14" descr="Mac HD:Users:molvido:Dropbox:El Carnaval:Pictogramas_Color_completo:moto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61" y="1959891"/>
            <a:ext cx="2077720" cy="1952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42100" y="4430154"/>
            <a:ext cx="812800" cy="812800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52027" y="4430154"/>
            <a:ext cx="812800" cy="81280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59600" y="443015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17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21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3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4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21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824661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avión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12629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coche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52720" y="3783521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la caravan</a:t>
            </a:r>
            <a:endParaRPr lang="en-US" sz="2400" dirty="0"/>
          </a:p>
        </p:txBody>
      </p:sp>
      <p:pic>
        <p:nvPicPr>
          <p:cNvPr id="13" name="Picture 12" descr="Mac HD:Users:molvido:Dropbox:El Carnaval:Pictogramas_Color_completo:avi¢n_1.pn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34" y="1890761"/>
            <a:ext cx="1904365" cy="194252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14" name="Picture 13" descr="Mac HD:Users:molvido:Dropbox:El Carnaval:Pictogramas_Color_completo:coche.pn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023" y="1890761"/>
            <a:ext cx="1729644" cy="1979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Mac HD:Users:molvido:Dropbox:El Carnaval:Pictogramas_Color_completo:autocaravana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097" y="1661004"/>
            <a:ext cx="1845661" cy="2172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80897" y="4491351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60248" y="4491351"/>
            <a:ext cx="812800" cy="812800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51379" y="42949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03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9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89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778680" y="383329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barco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520667" y="385700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 </a:t>
            </a:r>
            <a:r>
              <a:rPr lang="en-US" sz="2400" dirty="0" err="1" smtClean="0"/>
              <a:t>tranvía</a:t>
            </a:r>
            <a:endParaRPr lang="en-US" sz="2400" dirty="0"/>
          </a:p>
        </p:txBody>
      </p:sp>
      <p:pic>
        <p:nvPicPr>
          <p:cNvPr id="13" name="Picture 12" descr="Mac HD:Users:molvido:Dropbox:El Carnaval:Pictogramas_Color_completo:tranv°a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67" y="1371601"/>
            <a:ext cx="2134710" cy="248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11400" y="4318670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19800" y="4318670"/>
            <a:ext cx="812800" cy="812800"/>
          </a:xfrm>
          <a:prstGeom prst="rect">
            <a:avLst/>
          </a:prstGeom>
        </p:spPr>
      </p:pic>
      <p:pic>
        <p:nvPicPr>
          <p:cNvPr id="2" name="Picture 1" descr="barc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22" y="687589"/>
            <a:ext cx="3169416" cy="316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03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4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1049990" y="1202107"/>
            <a:ext cx="3330010" cy="2505921"/>
            <a:chOff x="239060" y="452432"/>
            <a:chExt cx="3330010" cy="2505921"/>
          </a:xfrm>
        </p:grpSpPr>
        <p:sp>
          <p:nvSpPr>
            <p:cNvPr id="13" name="Oval Callout 12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4767" y="956102"/>
              <a:ext cx="2926598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Yo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prefiero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viajar</a:t>
              </a:r>
              <a:r>
                <a:rPr lang="en-US" sz="2400" dirty="0" smtClean="0"/>
                <a:t> en </a:t>
              </a:r>
              <a:r>
                <a:rPr lang="en-US" sz="2400" dirty="0" err="1" smtClean="0"/>
                <a:t>avión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porque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es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rápido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73432" y="2906105"/>
            <a:ext cx="3647889" cy="2892405"/>
            <a:chOff x="239060" y="452432"/>
            <a:chExt cx="3330010" cy="2505921"/>
          </a:xfrm>
        </p:grpSpPr>
        <p:sp>
          <p:nvSpPr>
            <p:cNvPr id="16" name="Oval Callout 15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35682"/>
                <a:gd name="adj2" fmla="val 5395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4767" y="956102"/>
              <a:ext cx="2926598" cy="1039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 </a:t>
              </a:r>
              <a:r>
                <a:rPr lang="en-US" sz="2400" dirty="0" err="1" smtClean="0"/>
                <a:t>m</a:t>
              </a:r>
              <a:r>
                <a:rPr lang="en-US" sz="2400" dirty="0" err="1" smtClean="0"/>
                <a:t>í</a:t>
              </a:r>
              <a:r>
                <a:rPr lang="en-US" sz="2400" dirty="0" smtClean="0"/>
                <a:t> </a:t>
              </a:r>
              <a:r>
                <a:rPr lang="en-US" sz="2400" dirty="0" smtClean="0"/>
                <a:t>me </a:t>
              </a:r>
              <a:r>
                <a:rPr lang="en-US" sz="2400" dirty="0" err="1" smtClean="0"/>
                <a:t>gusta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viajar</a:t>
              </a:r>
              <a:r>
                <a:rPr lang="en-US" sz="2400" dirty="0" smtClean="0"/>
                <a:t> en </a:t>
              </a:r>
              <a:r>
                <a:rPr lang="en-US" sz="2400" dirty="0" err="1" smtClean="0"/>
                <a:t>autobús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porque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es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más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barato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pic>
        <p:nvPicPr>
          <p:cNvPr id="18" name="Picture 17" descr="Mac HD:Users:molvido:Dropbox:El Carnaval:Pictogramas_Color_completo:avi¢n_1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701" y="2587673"/>
            <a:ext cx="1331149" cy="147243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19" name="Picture 18" descr="Mac HD:Users:molvido:Dropbox:El Carnaval:Pictogramas_Color_completo:autob£s_1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503" y="4872908"/>
            <a:ext cx="1600449" cy="145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11400" y="4060108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45384" y="43230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26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6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4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0448" y="636588"/>
            <a:ext cx="7772400" cy="1470025"/>
          </a:xfrm>
        </p:spPr>
        <p:txBody>
          <a:bodyPr/>
          <a:lstStyle/>
          <a:p>
            <a:r>
              <a:rPr lang="en-US" dirty="0" smtClean="0"/>
              <a:t>Los </a:t>
            </a:r>
            <a:r>
              <a:rPr lang="en-US" dirty="0" err="1" smtClean="0"/>
              <a:t>días</a:t>
            </a:r>
            <a:r>
              <a:rPr lang="en-US" dirty="0" smtClean="0"/>
              <a:t> de la </a:t>
            </a:r>
            <a:r>
              <a:rPr lang="en-US" dirty="0" err="1" smtClean="0"/>
              <a:t>semana</a:t>
            </a:r>
            <a:endParaRPr lang="en-US" dirty="0"/>
          </a:p>
        </p:txBody>
      </p:sp>
      <p:pic>
        <p:nvPicPr>
          <p:cNvPr id="19" name="Picture 18" descr="Mac HD:Users:molvido:Dropbox:El Carnaval:Pictogramas_Color_completo:horario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866538"/>
            <a:ext cx="2882519" cy="283040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24661" y="476655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lunes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797295" y="477497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martes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818381" y="477497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miércoles</a:t>
            </a:r>
            <a:endParaRPr lang="en-US" sz="2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8493" y="1053738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8493" y="5236638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44914" y="5228223"/>
            <a:ext cx="812800" cy="812800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90590" y="522822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69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9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35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19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35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pic>
        <p:nvPicPr>
          <p:cNvPr id="19" name="Picture 18" descr="Mac HD:Users:molvido:Dropbox:El Carnaval:Pictogramas_Color_completo:horario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281" y="443685"/>
            <a:ext cx="3135951" cy="330469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24661" y="476655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viernes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797295" y="477497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sábado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818381" y="4774973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domingo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797295" y="353177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jueves</a:t>
            </a:r>
            <a:endParaRPr lang="en-US" sz="2400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29380" y="3440243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26799" y="5257005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44914" y="5217991"/>
            <a:ext cx="812800" cy="812800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66000" y="52179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556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7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5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8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7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9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5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8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grpSp>
        <p:nvGrpSpPr>
          <p:cNvPr id="18" name="Group 17"/>
          <p:cNvGrpSpPr/>
          <p:nvPr/>
        </p:nvGrpSpPr>
        <p:grpSpPr>
          <a:xfrm>
            <a:off x="2264484" y="1371601"/>
            <a:ext cx="4498366" cy="4090321"/>
            <a:chOff x="2264484" y="1371601"/>
            <a:chExt cx="4498366" cy="4090321"/>
          </a:xfrm>
        </p:grpSpPr>
        <p:grpSp>
          <p:nvGrpSpPr>
            <p:cNvPr id="42" name="Group 41"/>
            <p:cNvGrpSpPr/>
            <p:nvPr/>
          </p:nvGrpSpPr>
          <p:grpSpPr>
            <a:xfrm>
              <a:off x="2264484" y="1371601"/>
              <a:ext cx="4498366" cy="4090321"/>
              <a:chOff x="2264484" y="1371601"/>
              <a:chExt cx="4498366" cy="4090321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2535984" y="1371601"/>
                <a:ext cx="4061328" cy="4090321"/>
              </a:xfrm>
              <a:prstGeom prst="ellipse">
                <a:avLst/>
              </a:prstGeom>
              <a:solidFill>
                <a:srgbClr val="FFFFFF"/>
              </a:solidFill>
              <a:ln w="28575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2264484" y="3416762"/>
                <a:ext cx="4498366" cy="25625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>
              <a:off x="3100277" y="2986145"/>
              <a:ext cx="14382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 smtClean="0"/>
                <a:t>menos</a:t>
              </a:r>
              <a:endParaRPr lang="en-US" sz="36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50553" y="3015551"/>
              <a:ext cx="94575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y</a:t>
              </a:r>
              <a:endParaRPr lang="en-US" sz="320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76269" y="611904"/>
            <a:ext cx="2295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en </a:t>
            </a:r>
            <a:r>
              <a:rPr lang="en-US" sz="2800" dirty="0" err="1" smtClean="0"/>
              <a:t>punto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3819403" y="5819105"/>
            <a:ext cx="1919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 media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1073808" y="1577398"/>
            <a:ext cx="2745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menos</a:t>
            </a:r>
            <a:r>
              <a:rPr lang="en-US" sz="2800" dirty="0" smtClean="0"/>
              <a:t> </a:t>
            </a:r>
            <a:r>
              <a:rPr lang="en-US" sz="2800" dirty="0" err="1" smtClean="0"/>
              <a:t>diez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8605" y="4529606"/>
            <a:ext cx="2745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menos</a:t>
            </a:r>
            <a:r>
              <a:rPr lang="en-US" sz="2800" dirty="0" smtClean="0"/>
              <a:t> </a:t>
            </a:r>
            <a:r>
              <a:rPr lang="en-US" sz="2800" dirty="0" err="1" smtClean="0"/>
              <a:t>veinte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6410364" y="1793466"/>
            <a:ext cx="1438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 </a:t>
            </a:r>
            <a:r>
              <a:rPr lang="en-US" sz="2800" dirty="0" err="1" smtClean="0"/>
              <a:t>diez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6410364" y="4358840"/>
            <a:ext cx="1851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 </a:t>
            </a:r>
            <a:r>
              <a:rPr lang="en-US" sz="2800" dirty="0" err="1" smtClean="0"/>
              <a:t>veinte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8508" y="3075588"/>
            <a:ext cx="2745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menos</a:t>
            </a:r>
            <a:r>
              <a:rPr lang="en-US" sz="2800" dirty="0" smtClean="0"/>
              <a:t> </a:t>
            </a:r>
            <a:r>
              <a:rPr lang="en-US" sz="2800" dirty="0" err="1" smtClean="0"/>
              <a:t>cuarto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6908500" y="3075588"/>
            <a:ext cx="1880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 </a:t>
            </a:r>
            <a:r>
              <a:rPr lang="en-US" sz="2800" dirty="0" err="1" smtClean="0"/>
              <a:t>cuarto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4751313" y="1577398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5739052" y="2316686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138292" y="3523382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5620560" y="4505112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20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4156298" y="5058931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30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2924580" y="4349646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40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2724960" y="3112292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45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3124200" y="1962118"/>
            <a:ext cx="3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50</a:t>
            </a:r>
            <a:endParaRPr lang="en-US" sz="1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66648" y="1193361"/>
            <a:ext cx="0" cy="452865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140351" y="635588"/>
            <a:ext cx="453638" cy="453638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547232" y="1962117"/>
            <a:ext cx="631567" cy="631567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372199" y="3161733"/>
            <a:ext cx="561307" cy="561307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848616" y="4478660"/>
            <a:ext cx="728076" cy="728076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065385" y="5836387"/>
            <a:ext cx="673667" cy="673667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425468" y="5052826"/>
            <a:ext cx="648340" cy="648340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19095" y="3598808"/>
            <a:ext cx="612746" cy="612746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90464" y="1641369"/>
            <a:ext cx="695203" cy="69520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8604" y="122396"/>
            <a:ext cx="3144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¿</a:t>
            </a:r>
            <a:r>
              <a:rPr lang="en-US" sz="3600" dirty="0" err="1" smtClean="0"/>
              <a:t>Qu</a:t>
            </a:r>
            <a:r>
              <a:rPr lang="en-US" sz="3600" dirty="0" err="1" smtClean="0"/>
              <a:t>é</a:t>
            </a:r>
            <a:r>
              <a:rPr lang="en-US" sz="3600" dirty="0" smtClean="0"/>
              <a:t> </a:t>
            </a:r>
            <a:r>
              <a:rPr lang="en-US" sz="3600" dirty="0" err="1" smtClean="0"/>
              <a:t>hora</a:t>
            </a:r>
            <a:r>
              <a:rPr lang="en-US" sz="3600" dirty="0" smtClean="0"/>
              <a:t> </a:t>
            </a:r>
            <a:r>
              <a:rPr lang="en-US" sz="3600" dirty="0" err="1" smtClean="0"/>
              <a:t>es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grpSp>
        <p:nvGrpSpPr>
          <p:cNvPr id="43" name="Group 42"/>
          <p:cNvGrpSpPr/>
          <p:nvPr/>
        </p:nvGrpSpPr>
        <p:grpSpPr>
          <a:xfrm>
            <a:off x="6138292" y="5206736"/>
            <a:ext cx="2390262" cy="1357797"/>
            <a:chOff x="2384072" y="4452154"/>
            <a:chExt cx="3330010" cy="1786250"/>
          </a:xfrm>
        </p:grpSpPr>
        <p:sp>
          <p:nvSpPr>
            <p:cNvPr id="44" name="Oval Callout 43"/>
            <p:cNvSpPr/>
            <p:nvPr/>
          </p:nvSpPr>
          <p:spPr>
            <a:xfrm>
              <a:off x="2384072" y="4452154"/>
              <a:ext cx="3330010" cy="1786250"/>
            </a:xfrm>
            <a:prstGeom prst="wedgeEllipseCallout">
              <a:avLst>
                <a:gd name="adj1" fmla="val 67692"/>
                <a:gd name="adj2" fmla="val 50556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28320" y="4833569"/>
              <a:ext cx="2657480" cy="1019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Son </a:t>
              </a:r>
              <a:r>
                <a:rPr lang="en-US" sz="2400" dirty="0" err="1" smtClean="0"/>
                <a:t>las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seis</a:t>
              </a:r>
              <a:r>
                <a:rPr lang="en-US" sz="2400" dirty="0" smtClean="0"/>
                <a:t> y </a:t>
              </a:r>
              <a:r>
                <a:rPr lang="en-US" sz="2400" dirty="0" err="1" smtClean="0"/>
                <a:t>veinte</a:t>
              </a:r>
              <a:endParaRPr lang="en-US" sz="2400" dirty="0"/>
            </a:p>
          </p:txBody>
        </p:sp>
      </p:grpSp>
      <p:pic>
        <p:nvPicPr>
          <p:cNvPr id="32" name="Sound 31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435566" y="6005491"/>
            <a:ext cx="673667" cy="67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30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9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8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32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93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90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34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4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22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16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9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8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232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193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90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3" dur="34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1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0448" y="636588"/>
            <a:ext cx="7772400" cy="1470025"/>
          </a:xfrm>
        </p:spPr>
        <p:txBody>
          <a:bodyPr/>
          <a:lstStyle/>
          <a:p>
            <a:r>
              <a:rPr lang="en-US" dirty="0" smtClean="0"/>
              <a:t>Los </a:t>
            </a:r>
            <a:r>
              <a:rPr lang="en-US" dirty="0" err="1" smtClean="0"/>
              <a:t>meses</a:t>
            </a:r>
            <a:r>
              <a:rPr lang="en-US" dirty="0" smtClean="0"/>
              <a:t> del </a:t>
            </a:r>
            <a:r>
              <a:rPr lang="en-US" dirty="0" err="1" smtClean="0"/>
              <a:t>año</a:t>
            </a:r>
            <a:endParaRPr lang="en-US" dirty="0"/>
          </a:p>
        </p:txBody>
      </p:sp>
      <p:pic>
        <p:nvPicPr>
          <p:cNvPr id="15" name="Picture 14" descr=":::::::Applications:ARASAAC Color:Pictogramas_Color_completo:mes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1866538"/>
            <a:ext cx="2425015" cy="255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7253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824661" y="340643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enero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612629" y="334523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febrero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7025468" y="339801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marzo</a:t>
            </a:r>
            <a:endParaRPr lang="en-US" sz="2400" dirty="0"/>
          </a:p>
        </p:txBody>
      </p:sp>
      <p:pic>
        <p:nvPicPr>
          <p:cNvPr id="15" name="Picture 14" descr=":::::::Applications:ARASAAC Color:Pictogramas_Color_completo:mes.png"/>
          <p:cNvPicPr/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38806" y="242572"/>
            <a:ext cx="2425015" cy="255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913628" y="484246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abril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701596" y="49051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mayo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114435" y="49051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junio</a:t>
            </a:r>
            <a:endParaRPr lang="en-US" sz="2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57400" y="5366853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457400" y="3832142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65600" y="3859683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516424" y="4029660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60248" y="5304125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366000" y="53683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21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12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2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4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4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7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212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2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4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12" grpId="0"/>
      <p:bldP spid="13" grpId="0"/>
      <p:bldP spid="1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824661" y="3406432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julio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612629" y="3345235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agosto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7025468" y="339801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septiembre</a:t>
            </a:r>
            <a:endParaRPr lang="en-US" sz="2400" dirty="0"/>
          </a:p>
        </p:txBody>
      </p:sp>
      <p:pic>
        <p:nvPicPr>
          <p:cNvPr id="15" name="Picture 14" descr=":::::::Applications:ARASAAC Color:Pictogramas_Color_completo:mes.png"/>
          <p:cNvPicPr/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38806" y="242572"/>
            <a:ext cx="2425015" cy="255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913628" y="4842460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octubre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701596" y="49051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noviembre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114435" y="49051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diciembre</a:t>
            </a:r>
            <a:endParaRPr lang="en-US" sz="2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80898" y="3806900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344914" y="3806900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366000" y="3806900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95752" y="5298770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65600" y="5360152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366000" y="53601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2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8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0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1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1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9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8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20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1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1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12" grpId="0"/>
      <p:bldP spid="13" grpId="0"/>
      <p:bldP spid="1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1049989" y="242572"/>
            <a:ext cx="3344705" cy="2663534"/>
            <a:chOff x="239060" y="452432"/>
            <a:chExt cx="3330010" cy="2505921"/>
          </a:xfrm>
        </p:grpSpPr>
        <p:sp>
          <p:nvSpPr>
            <p:cNvPr id="13" name="Oval Callout 12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4767" y="956102"/>
              <a:ext cx="29265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¿</a:t>
              </a:r>
              <a:r>
                <a:rPr lang="en-US" sz="2400" dirty="0" err="1" smtClean="0"/>
                <a:t>Cuándo</a:t>
              </a:r>
              <a:r>
                <a:rPr lang="en-US" sz="2400" dirty="0" smtClean="0"/>
                <a:t> sale el </a:t>
              </a:r>
              <a:r>
                <a:rPr lang="en-US" sz="2400" dirty="0" err="1" smtClean="0"/>
                <a:t>tren</a:t>
              </a:r>
              <a:r>
                <a:rPr lang="en-US" sz="2400" dirty="0" smtClean="0"/>
                <a:t> </a:t>
              </a:r>
            </a:p>
            <a:p>
              <a:r>
                <a:rPr lang="en-US" sz="2400" dirty="0" smtClean="0"/>
                <a:t>a </a:t>
              </a:r>
              <a:r>
                <a:rPr lang="en-US" sz="2400" dirty="0" err="1" smtClean="0"/>
                <a:t>Macchu</a:t>
              </a:r>
              <a:r>
                <a:rPr lang="en-US" sz="2400" dirty="0" smtClean="0"/>
                <a:t> Picchu?</a:t>
              </a:r>
              <a:endParaRPr lang="en-US" sz="24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235359" y="1872823"/>
            <a:ext cx="2485962" cy="1890854"/>
            <a:chOff x="239060" y="452432"/>
            <a:chExt cx="3330010" cy="2505921"/>
          </a:xfrm>
        </p:grpSpPr>
        <p:sp>
          <p:nvSpPr>
            <p:cNvPr id="16" name="Oval Callout 15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35682"/>
                <a:gd name="adj2" fmla="val 5395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4767" y="956101"/>
              <a:ext cx="2926598" cy="1101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Sale de </a:t>
              </a:r>
              <a:r>
                <a:rPr lang="en-US" sz="2400" dirty="0" err="1" smtClean="0"/>
                <a:t>lunes</a:t>
              </a:r>
              <a:r>
                <a:rPr lang="en-US" sz="2400" dirty="0" smtClean="0"/>
                <a:t> a </a:t>
              </a:r>
              <a:r>
                <a:rPr lang="en-US" sz="2400" dirty="0" err="1" smtClean="0"/>
                <a:t>viernes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16869" y="3447341"/>
            <a:ext cx="2798983" cy="2305269"/>
            <a:chOff x="239060" y="452432"/>
            <a:chExt cx="3330010" cy="2505921"/>
          </a:xfrm>
        </p:grpSpPr>
        <p:sp>
          <p:nvSpPr>
            <p:cNvPr id="21" name="Oval Callout 20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-32320"/>
                <a:gd name="adj2" fmla="val 62500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2472" y="1345180"/>
              <a:ext cx="2926598" cy="51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¿A </a:t>
              </a:r>
              <a:r>
                <a:rPr lang="en-US" sz="2400" dirty="0" err="1" smtClean="0"/>
                <a:t>qué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hora</a:t>
              </a:r>
              <a:r>
                <a:rPr lang="en-US" sz="2400" dirty="0" smtClean="0"/>
                <a:t>?</a:t>
              </a:r>
              <a:endParaRPr lang="en-US" sz="24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5359" y="4252712"/>
            <a:ext cx="2485962" cy="1890854"/>
            <a:chOff x="239060" y="452432"/>
            <a:chExt cx="3330010" cy="2505921"/>
          </a:xfrm>
        </p:grpSpPr>
        <p:sp>
          <p:nvSpPr>
            <p:cNvPr id="24" name="Oval Callout 23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35682"/>
                <a:gd name="adj2" fmla="val 5395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4767" y="956101"/>
              <a:ext cx="2926598" cy="1590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 </a:t>
              </a:r>
              <a:r>
                <a:rPr lang="en-US" sz="2400" dirty="0" err="1" smtClean="0"/>
                <a:t>las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seis</a:t>
              </a:r>
              <a:r>
                <a:rPr lang="en-US" sz="2400" dirty="0" smtClean="0"/>
                <a:t> y </a:t>
              </a:r>
              <a:r>
                <a:rPr lang="en-US" sz="2400" dirty="0" err="1" smtClean="0"/>
                <a:t>veinte</a:t>
              </a:r>
              <a:r>
                <a:rPr lang="en-US" sz="2400" dirty="0" smtClean="0"/>
                <a:t> de la </a:t>
              </a:r>
              <a:r>
                <a:rPr lang="en-US" sz="2400" dirty="0" err="1" smtClean="0"/>
                <a:t>tarde</a:t>
              </a:r>
              <a:r>
                <a:rPr lang="en-US" sz="2400" dirty="0"/>
                <a:t>.</a:t>
              </a:r>
            </a:p>
          </p:txBody>
        </p:sp>
      </p:grpSp>
      <p:pic>
        <p:nvPicPr>
          <p:cNvPr id="3" name="Picture 2" descr="machu-picchu-late-afternoon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452" y="1627480"/>
            <a:ext cx="2012728" cy="1552026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39914" y="1661185"/>
            <a:ext cx="812800" cy="8128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98728" y="4746116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66000" y="3058221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01124" y="54949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09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9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28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0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9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5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28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0448" y="636588"/>
            <a:ext cx="7772400" cy="1470025"/>
          </a:xfrm>
        </p:spPr>
        <p:txBody>
          <a:bodyPr/>
          <a:lstStyle/>
          <a:p>
            <a:r>
              <a:rPr lang="en-US" dirty="0" smtClean="0"/>
              <a:t>En el hotel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779037" y="4752788"/>
            <a:ext cx="219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habitación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05333" y="47527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 smtClean="0"/>
              <a:t>cama</a:t>
            </a:r>
            <a:endParaRPr lang="en-US" sz="2400" dirty="0"/>
          </a:p>
        </p:txBody>
      </p:sp>
      <p:pic>
        <p:nvPicPr>
          <p:cNvPr id="11" name="Picture 10" descr="Mac HD:Users:molvido:Dropbox:El Carnaval:Pictogramas_Color_completo:hotel_1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842" y="2386722"/>
            <a:ext cx="2102374" cy="214390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pic>
        <p:nvPicPr>
          <p:cNvPr id="2" name="Picture 1" descr="cam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066" y="2633552"/>
            <a:ext cx="2226334" cy="2226334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67237" y="5214453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61777" y="52144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11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2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3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1779037" y="4752788"/>
            <a:ext cx="219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</a:t>
            </a:r>
            <a:r>
              <a:rPr lang="en-US" sz="2400" dirty="0" smtClean="0"/>
              <a:t> </a:t>
            </a:r>
            <a:r>
              <a:rPr lang="en-US" sz="2400" dirty="0" err="1" smtClean="0"/>
              <a:t>recepcionista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05333" y="4752788"/>
            <a:ext cx="1908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el</a:t>
            </a:r>
            <a:r>
              <a:rPr lang="en-US" sz="2400" dirty="0" smtClean="0"/>
              <a:t> </a:t>
            </a:r>
            <a:r>
              <a:rPr lang="en-US" sz="2400" dirty="0" err="1" smtClean="0"/>
              <a:t>cliente</a:t>
            </a:r>
            <a:endParaRPr lang="en-US" sz="2400" dirty="0"/>
          </a:p>
        </p:txBody>
      </p:sp>
      <p:pic>
        <p:nvPicPr>
          <p:cNvPr id="12" name="Picture 11" descr="Mac HD:Users:molvido:Dropbox:El Carnaval:Pictogramas_Color_completo:recepcionista_1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255" y="2111331"/>
            <a:ext cx="2461889" cy="2748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Mac HD:Users:molvido:Dropbox:El Carnaval:Pictogramas_Color_completo:turista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464" y="2279625"/>
            <a:ext cx="2586332" cy="2580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82537" y="5214453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00575" y="52144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53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3506" y="2425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6648" y="65066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1502945" y="242572"/>
            <a:ext cx="2986570" cy="2269435"/>
            <a:chOff x="239060" y="452432"/>
            <a:chExt cx="3330010" cy="2505921"/>
          </a:xfrm>
        </p:grpSpPr>
        <p:sp>
          <p:nvSpPr>
            <p:cNvPr id="13" name="Oval Callout 12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-24950"/>
                <a:gd name="adj2" fmla="val 62500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4767" y="1222427"/>
              <a:ext cx="2926598" cy="7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¿</a:t>
              </a:r>
              <a:r>
                <a:rPr lang="en-US" sz="2400" dirty="0" err="1" smtClean="0"/>
                <a:t>Tiene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una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habitación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libre</a:t>
              </a:r>
              <a:r>
                <a:rPr lang="en-US" sz="2400" dirty="0"/>
                <a:t>?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291155" y="2131961"/>
            <a:ext cx="2485962" cy="1890854"/>
            <a:chOff x="239060" y="452432"/>
            <a:chExt cx="3330010" cy="2505921"/>
          </a:xfrm>
        </p:grpSpPr>
        <p:sp>
          <p:nvSpPr>
            <p:cNvPr id="16" name="Oval Callout 15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53531"/>
                <a:gd name="adj2" fmla="val 3534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4767" y="956101"/>
              <a:ext cx="2926598" cy="1101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¿Individual o </a:t>
              </a:r>
              <a:r>
                <a:rPr lang="en-US" sz="2400" dirty="0" err="1" smtClean="0"/>
                <a:t>doble</a:t>
              </a:r>
              <a:r>
                <a:rPr lang="en-US" sz="2400" dirty="0" smtClean="0"/>
                <a:t>?</a:t>
              </a:r>
              <a:endParaRPr lang="en-US" sz="24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910354" y="3751454"/>
            <a:ext cx="2798983" cy="2305269"/>
            <a:chOff x="239060" y="452432"/>
            <a:chExt cx="3330010" cy="2505921"/>
          </a:xfrm>
        </p:grpSpPr>
        <p:sp>
          <p:nvSpPr>
            <p:cNvPr id="21" name="Oval Callout 20"/>
            <p:cNvSpPr/>
            <p:nvPr/>
          </p:nvSpPr>
          <p:spPr>
            <a:xfrm>
              <a:off x="239060" y="452432"/>
              <a:ext cx="3330010" cy="2505921"/>
            </a:xfrm>
            <a:prstGeom prst="wedgeEllipseCallout">
              <a:avLst>
                <a:gd name="adj1" fmla="val -45986"/>
                <a:gd name="adj2" fmla="val -47670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0437" y="1088626"/>
              <a:ext cx="2926598" cy="1304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Una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doble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para</a:t>
              </a:r>
              <a:r>
                <a:rPr lang="en-US" sz="2400" dirty="0" smtClean="0"/>
                <a:t> el </a:t>
              </a:r>
              <a:r>
                <a:rPr lang="en-US" sz="2400" dirty="0" err="1" smtClean="0"/>
                <a:t>lunes</a:t>
              </a:r>
              <a:r>
                <a:rPr lang="en-US" sz="2400" dirty="0" smtClean="0"/>
                <a:t> 13 </a:t>
              </a:r>
              <a:r>
                <a:rPr lang="en-US" sz="2400" dirty="0" err="1" smtClean="0"/>
                <a:t>por</a:t>
              </a:r>
              <a:r>
                <a:rPr lang="en-US" sz="2400" dirty="0" smtClean="0"/>
                <a:t> dos </a:t>
              </a:r>
              <a:r>
                <a:rPr lang="en-US" sz="2400" dirty="0" err="1" smtClean="0"/>
                <a:t>noches</a:t>
              </a:r>
              <a:r>
                <a:rPr lang="en-US" sz="2400" dirty="0" smtClean="0"/>
                <a:t>, </a:t>
              </a:r>
              <a:r>
                <a:rPr lang="en-US" sz="2400" dirty="0" err="1" smtClean="0"/>
                <a:t>por</a:t>
              </a:r>
              <a:r>
                <a:rPr lang="en-US" sz="2400" dirty="0" smtClean="0"/>
                <a:t> favor.</a:t>
              </a:r>
              <a:endParaRPr lang="en-US" sz="24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5359" y="4329875"/>
            <a:ext cx="2485962" cy="1890854"/>
            <a:chOff x="239060" y="554695"/>
            <a:chExt cx="3330010" cy="2505921"/>
          </a:xfrm>
        </p:grpSpPr>
        <p:sp>
          <p:nvSpPr>
            <p:cNvPr id="24" name="Oval Callout 23"/>
            <p:cNvSpPr/>
            <p:nvPr/>
          </p:nvSpPr>
          <p:spPr>
            <a:xfrm>
              <a:off x="239060" y="554695"/>
              <a:ext cx="3330010" cy="2505921"/>
            </a:xfrm>
            <a:prstGeom prst="wedgeEllipseCallout">
              <a:avLst>
                <a:gd name="adj1" fmla="val 39990"/>
                <a:gd name="adj2" fmla="val -48807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4767" y="611405"/>
              <a:ext cx="2926598" cy="1590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400" dirty="0" smtClean="0"/>
            </a:p>
            <a:p>
              <a:r>
                <a:rPr lang="en-US" sz="2400" dirty="0" smtClean="0"/>
                <a:t>Claro. Son 300 pesos.</a:t>
              </a:r>
              <a:endParaRPr lang="en-US" sz="2400" dirty="0"/>
            </a:p>
          </p:txBody>
        </p:sp>
      </p:grpSp>
      <p:pic>
        <p:nvPicPr>
          <p:cNvPr id="26" name="Picture 25" descr="Mac HD:Users:molvido:Dropbox:El Carnaval:Pictogramas_Color_completo:turista.pn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2869"/>
            <a:ext cx="1891782" cy="2474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Mac HD:Users:molvido:Dropbox:El Carnaval:Pictogramas_Color_completo:recepcionista_1.png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285" y="2560687"/>
            <a:ext cx="2258715" cy="177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421335" y="1747887"/>
            <a:ext cx="812800" cy="8128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34848" y="4760194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422559" y="2969115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366000" y="54079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57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52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6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85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12778</TotalTime>
  <Words>1484</Words>
  <Application>Microsoft Macintosh PowerPoint</Application>
  <PresentationFormat>On-screen Show (4:3)</PresentationFormat>
  <Paragraphs>422</Paragraphs>
  <Slides>67</Slides>
  <Notes>4</Notes>
  <HiddenSlides>0</HiddenSlides>
  <MMClips>226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Farolito Spanish Nos presentamos</vt:lpstr>
      <vt:lpstr>Me presento  I introduce myself</vt:lpstr>
      <vt:lpstr>¿Por qué estudias español?  Why do you study Spanish?</vt:lpstr>
      <vt:lpstr>Saludos Greetings</vt:lpstr>
      <vt:lpstr>Saludos Greetings</vt:lpstr>
      <vt:lpstr>¿Qué tal? How are you?</vt:lpstr>
      <vt:lpstr>Formal:  ¿Cómo está? How are you?</vt:lpstr>
      <vt:lpstr>El nombre The name</vt:lpstr>
      <vt:lpstr>¡Mucho gusto! Nice to meet you!</vt:lpstr>
      <vt:lpstr>Presentarse Introducing yourself</vt:lpstr>
      <vt:lpstr>Nacionalidad Nationality</vt:lpstr>
      <vt:lpstr>Residencia  Where do you live</vt:lpstr>
      <vt:lpstr>Farolito Spanish</vt:lpstr>
      <vt:lpstr>La ocupación Your occupation</vt:lpstr>
      <vt:lpstr>La edad Age</vt:lpstr>
      <vt:lpstr>¿Cuál….? What is…?</vt:lpstr>
      <vt:lpstr>Lenguas Languages</vt:lpstr>
      <vt:lpstr>Agradecer Thanking</vt:lpstr>
      <vt:lpstr>Frases útiles Useful sentences</vt:lpstr>
      <vt:lpstr>Ir de compras Going shopping</vt:lpstr>
      <vt:lpstr>  Ir de compras  Going shopping </vt:lpstr>
      <vt:lpstr>¿Cuánto es? How much is it?</vt:lpstr>
      <vt:lpstr>Algunos productos Some products</vt:lpstr>
      <vt:lpstr>Las frutas y verduras  Fruits and vegetables</vt:lpstr>
      <vt:lpstr>Carnes Meats</vt:lpstr>
      <vt:lpstr>Las bebidas</vt:lpstr>
      <vt:lpstr>En la tienda At the shop</vt:lpstr>
      <vt:lpstr>el desayuno </vt:lpstr>
      <vt:lpstr>la comida   el almuerzo </vt:lpstr>
      <vt:lpstr>  la cena </vt:lpstr>
      <vt:lpstr>En el restaurante At the restaurant</vt:lpstr>
      <vt:lpstr>Algunos platos Some dishes</vt:lpstr>
      <vt:lpstr>Algunos postres Some desserts</vt:lpstr>
      <vt:lpstr>En el restaurante</vt:lpstr>
      <vt:lpstr>Verbo QUERER (e&gt;ie) </vt:lpstr>
      <vt:lpstr>¡Da tu opinión!  Give your opinion!</vt:lpstr>
      <vt:lpstr>Dar direcciones  Getting around town</vt:lpstr>
      <vt:lpstr>El barrio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 la estación At the station</vt:lpstr>
      <vt:lpstr>Medios de transporte</vt:lpstr>
      <vt:lpstr>PowerPoint Presentation</vt:lpstr>
      <vt:lpstr>PowerPoint Presentation</vt:lpstr>
      <vt:lpstr>PowerPoint Presentation</vt:lpstr>
      <vt:lpstr>Los días de la semana</vt:lpstr>
      <vt:lpstr>PowerPoint Presentation</vt:lpstr>
      <vt:lpstr>PowerPoint Presentation</vt:lpstr>
      <vt:lpstr>Los meses del año</vt:lpstr>
      <vt:lpstr>PowerPoint Presentation</vt:lpstr>
      <vt:lpstr>PowerPoint Presentation</vt:lpstr>
      <vt:lpstr>PowerPoint Presentation</vt:lpstr>
      <vt:lpstr>En el hotel</vt:lpstr>
      <vt:lpstr>PowerPoint Presentation</vt:lpstr>
      <vt:lpstr>PowerPoint Presentation</vt:lpstr>
    </vt:vector>
  </TitlesOfParts>
  <Company>The University Of Melbourne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Farolito Spanish Viajeros</dc:title>
  <dc:creator>Olvido Martin</dc:creator>
  <cp:lastModifiedBy>Monica Gonzalez</cp:lastModifiedBy>
  <cp:revision>73</cp:revision>
  <dcterms:created xsi:type="dcterms:W3CDTF">2014-03-19T02:05:54Z</dcterms:created>
  <dcterms:modified xsi:type="dcterms:W3CDTF">2014-06-04T05:43:34Z</dcterms:modified>
</cp:coreProperties>
</file>