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5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14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8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57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5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2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8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4467-7DE0-A749-8A50-F5AD03356BE2}" type="datetimeFigureOut">
              <a:rPr lang="en-US" smtClean="0"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17E2-643A-9D4A-B866-2B81A4780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4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5.png"/><Relationship Id="rId14" Type="http://schemas.openxmlformats.org/officeDocument/2006/relationships/image" Target="../media/image1.jpeg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microsoft.com/office/2007/relationships/media" Target="../media/media4.wav"/><Relationship Id="rId8" Type="http://schemas.openxmlformats.org/officeDocument/2006/relationships/audio" Target="../media/media4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wav"/><Relationship Id="rId4" Type="http://schemas.openxmlformats.org/officeDocument/2006/relationships/audio" Target="../media/media6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5.png"/><Relationship Id="rId10" Type="http://schemas.openxmlformats.org/officeDocument/2006/relationships/image" Target="../media/image1.jpe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1.jpeg"/><Relationship Id="rId1" Type="http://schemas.microsoft.com/office/2007/relationships/media" Target="../media/media7.wav"/><Relationship Id="rId2" Type="http://schemas.openxmlformats.org/officeDocument/2006/relationships/audio" Target="../media/media7.wav"/><Relationship Id="rId3" Type="http://schemas.microsoft.com/office/2007/relationships/media" Target="../media/media8.wav"/><Relationship Id="rId4" Type="http://schemas.openxmlformats.org/officeDocument/2006/relationships/audio" Target="../media/media8.wav"/><Relationship Id="rId5" Type="http://schemas.microsoft.com/office/2007/relationships/media" Target="../media/media9.wav"/><Relationship Id="rId6" Type="http://schemas.openxmlformats.org/officeDocument/2006/relationships/audio" Target="../media/media9.wav"/><Relationship Id="rId7" Type="http://schemas.microsoft.com/office/2007/relationships/media" Target="../media/media10.wav"/><Relationship Id="rId8" Type="http://schemas.openxmlformats.org/officeDocument/2006/relationships/audio" Target="../media/media10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2.wav"/><Relationship Id="rId4" Type="http://schemas.openxmlformats.org/officeDocument/2006/relationships/audio" Target="../media/media12.wav"/><Relationship Id="rId5" Type="http://schemas.microsoft.com/office/2007/relationships/media" Target="../media/media13.wav"/><Relationship Id="rId6" Type="http://schemas.openxmlformats.org/officeDocument/2006/relationships/audio" Target="../media/media1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9" Type="http://schemas.openxmlformats.org/officeDocument/2006/relationships/image" Target="../media/image5.png"/><Relationship Id="rId10" Type="http://schemas.openxmlformats.org/officeDocument/2006/relationships/image" Target="../media/image1.jpe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6.xml.rels><?xml version="1.0" encoding="UTF-8" standalone="yes"?>
<Relationships xmlns="http://schemas.openxmlformats.org/package/2006/relationships"><Relationship Id="rId11" Type="http://schemas.microsoft.com/office/2007/relationships/media" Target="../media/media19.wav"/><Relationship Id="rId12" Type="http://schemas.openxmlformats.org/officeDocument/2006/relationships/audio" Target="../media/media19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1.png"/><Relationship Id="rId15" Type="http://schemas.openxmlformats.org/officeDocument/2006/relationships/image" Target="../media/image1.jpeg"/><Relationship Id="rId16" Type="http://schemas.openxmlformats.org/officeDocument/2006/relationships/image" Target="../media/image5.png"/><Relationship Id="rId1" Type="http://schemas.microsoft.com/office/2007/relationships/media" Target="../media/media14.wav"/><Relationship Id="rId2" Type="http://schemas.openxmlformats.org/officeDocument/2006/relationships/audio" Target="../media/media14.wav"/><Relationship Id="rId3" Type="http://schemas.microsoft.com/office/2007/relationships/media" Target="../media/media15.wav"/><Relationship Id="rId4" Type="http://schemas.openxmlformats.org/officeDocument/2006/relationships/audio" Target="../media/media15.wav"/><Relationship Id="rId5" Type="http://schemas.microsoft.com/office/2007/relationships/media" Target="../media/media16.wav"/><Relationship Id="rId6" Type="http://schemas.openxmlformats.org/officeDocument/2006/relationships/audio" Target="../media/media16.wav"/><Relationship Id="rId7" Type="http://schemas.microsoft.com/office/2007/relationships/media" Target="../media/media17.wav"/><Relationship Id="rId8" Type="http://schemas.openxmlformats.org/officeDocument/2006/relationships/audio" Target="../media/media17.wav"/><Relationship Id="rId9" Type="http://schemas.microsoft.com/office/2007/relationships/media" Target="../media/media18.wav"/><Relationship Id="rId10" Type="http://schemas.openxmlformats.org/officeDocument/2006/relationships/audio" Target="../media/media18.wav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media" Target="../media/media24.wav"/><Relationship Id="rId20" Type="http://schemas.openxmlformats.org/officeDocument/2006/relationships/image" Target="../media/image1.jpeg"/><Relationship Id="rId10" Type="http://schemas.openxmlformats.org/officeDocument/2006/relationships/audio" Target="../media/media24.wav"/><Relationship Id="rId11" Type="http://schemas.microsoft.com/office/2007/relationships/media" Target="../media/media25.wav"/><Relationship Id="rId12" Type="http://schemas.openxmlformats.org/officeDocument/2006/relationships/audio" Target="../media/media25.wav"/><Relationship Id="rId13" Type="http://schemas.microsoft.com/office/2007/relationships/media" Target="../media/media26.wav"/><Relationship Id="rId14" Type="http://schemas.openxmlformats.org/officeDocument/2006/relationships/audio" Target="../media/media26.wav"/><Relationship Id="rId15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7" Type="http://schemas.openxmlformats.org/officeDocument/2006/relationships/image" Target="../media/image13.png"/><Relationship Id="rId18" Type="http://schemas.openxmlformats.org/officeDocument/2006/relationships/image" Target="../media/image10.png"/><Relationship Id="rId19" Type="http://schemas.openxmlformats.org/officeDocument/2006/relationships/image" Target="../media/image5.png"/><Relationship Id="rId1" Type="http://schemas.microsoft.com/office/2007/relationships/media" Target="../media/media20.wav"/><Relationship Id="rId2" Type="http://schemas.openxmlformats.org/officeDocument/2006/relationships/audio" Target="../media/media20.wav"/><Relationship Id="rId3" Type="http://schemas.microsoft.com/office/2007/relationships/media" Target="../media/media21.wav"/><Relationship Id="rId4" Type="http://schemas.openxmlformats.org/officeDocument/2006/relationships/audio" Target="../media/media21.wav"/><Relationship Id="rId5" Type="http://schemas.microsoft.com/office/2007/relationships/media" Target="../media/media22.wav"/><Relationship Id="rId6" Type="http://schemas.openxmlformats.org/officeDocument/2006/relationships/audio" Target="../media/media22.wav"/><Relationship Id="rId7" Type="http://schemas.microsoft.com/office/2007/relationships/media" Target="../media/media23.wav"/><Relationship Id="rId8" Type="http://schemas.openxmlformats.org/officeDocument/2006/relationships/audio" Target="../media/media2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 2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019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bajador_2.png"/>
          <p:cNvPicPr>
            <a:picLocks noChangeAspect="1"/>
          </p:cNvPicPr>
          <p:nvPr/>
        </p:nvPicPr>
        <p:blipFill>
          <a:blip r:embed="rId10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75" y="1803362"/>
            <a:ext cx="4318025" cy="4318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42" y="274638"/>
            <a:ext cx="8500558" cy="114300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ocupación</a:t>
            </a:r>
            <a:r>
              <a:rPr lang="en-GB" dirty="0" smtClean="0"/>
              <a:t> </a:t>
            </a:r>
            <a:r>
              <a:rPr lang="en-GB" i="1" dirty="0"/>
              <a:t>Y</a:t>
            </a:r>
            <a:r>
              <a:rPr lang="en-GB" i="1" dirty="0" smtClean="0"/>
              <a:t>our occupation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199" y="1167627"/>
            <a:ext cx="5113867" cy="1727973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¿A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dedicas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 / 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haces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71067" y="2523066"/>
            <a:ext cx="3115733" cy="2319841"/>
          </a:xfrm>
          <a:prstGeom prst="wedgeEllipseCallout">
            <a:avLst>
              <a:gd name="adj1" fmla="val 37279"/>
              <a:gd name="adj2" fmla="val 5354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carpintero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tú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AutoShape 4"/>
          <p:cNvSpPr txBox="1">
            <a:spLocks noChangeArrowheads="1"/>
          </p:cNvSpPr>
          <p:nvPr/>
        </p:nvSpPr>
        <p:spPr bwMode="auto">
          <a:xfrm>
            <a:off x="1117599" y="3563694"/>
            <a:ext cx="3776133" cy="1431640"/>
          </a:xfrm>
          <a:prstGeom prst="wedgeEllipseCallout">
            <a:avLst>
              <a:gd name="adj1" fmla="val -47706"/>
              <a:gd name="adj2" fmla="val 5407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profesor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8" name="Picture 7" descr="carpinte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49" y="4995334"/>
            <a:ext cx="1524051" cy="1524051"/>
          </a:xfrm>
          <a:prstGeom prst="rect">
            <a:avLst/>
          </a:prstGeom>
        </p:spPr>
      </p:pic>
      <p:pic>
        <p:nvPicPr>
          <p:cNvPr id="9" name="Picture 8" descr="profesor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2" y="5198508"/>
            <a:ext cx="1524051" cy="152405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47067" y="1604291"/>
            <a:ext cx="373306" cy="373306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34267" y="1973994"/>
            <a:ext cx="415640" cy="41564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85840" y="4478840"/>
            <a:ext cx="364067" cy="364067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7492999" y="4047040"/>
            <a:ext cx="431800" cy="431800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82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úmero_1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49" y="5269921"/>
            <a:ext cx="1524051" cy="1524051"/>
          </a:xfrm>
          <a:prstGeom prst="rect">
            <a:avLst/>
          </a:prstGeom>
        </p:spPr>
      </p:pic>
      <p:pic>
        <p:nvPicPr>
          <p:cNvPr id="6" name="Picture 5" descr="números.png"/>
          <p:cNvPicPr>
            <a:picLocks noChangeAspect="1"/>
          </p:cNvPicPr>
          <p:nvPr/>
        </p:nvPicPr>
        <p:blipFill>
          <a:blip r:embed="rId7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20" y="86106"/>
            <a:ext cx="6668053" cy="53774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edad</a:t>
            </a:r>
            <a:r>
              <a:rPr lang="en-GB" dirty="0" smtClean="0"/>
              <a:t> </a:t>
            </a:r>
            <a:r>
              <a:rPr lang="en-GB" i="1" dirty="0" smtClean="0"/>
              <a:t>Age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253975" y="2776487"/>
            <a:ext cx="3826933" cy="1498600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Cuántos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tienes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067706" y="3525787"/>
            <a:ext cx="4267200" cy="1744134"/>
          </a:xfrm>
          <a:prstGeom prst="wedgeEllipseCallout">
            <a:avLst>
              <a:gd name="adj1" fmla="val 41247"/>
              <a:gd name="adj2" fmla="val 6908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Tengo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diecisiete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latin typeface="Arial"/>
                <a:ea typeface="ÇlÇr ñæí©" charset="0"/>
                <a:cs typeface="Arial"/>
              </a:rPr>
              <a:t>a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Picture 7" descr="cumpleaños_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75" y="76150"/>
            <a:ext cx="1938917" cy="1938917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8134" y="3649133"/>
            <a:ext cx="381000" cy="3810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6333066" y="4495799"/>
            <a:ext cx="423333" cy="423333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3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léfono_1.png"/>
          <p:cNvPicPr>
            <a:picLocks noChangeAspect="1"/>
          </p:cNvPicPr>
          <p:nvPr/>
        </p:nvPicPr>
        <p:blipFill>
          <a:blip r:embed="rId10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5" y="2128182"/>
            <a:ext cx="4918652" cy="4918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Cuál</a:t>
            </a:r>
            <a:r>
              <a:rPr lang="en-GB" dirty="0" smtClean="0"/>
              <a:t>….? </a:t>
            </a:r>
            <a:r>
              <a:rPr lang="en-GB" i="1" dirty="0" smtClean="0"/>
              <a:t>What is…?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826000" cy="1938867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677306" y="1417638"/>
            <a:ext cx="4267200" cy="1744134"/>
          </a:xfrm>
          <a:prstGeom prst="wedgeEllipseCallout">
            <a:avLst>
              <a:gd name="adj1" fmla="val 39313"/>
              <a:gd name="adj2" fmla="val 9507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el 0404388558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41600" y="2446867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7298267" y="2446867"/>
            <a:ext cx="482600" cy="4826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9" name="Picture 8" descr="Farolito_Full Colour_4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0" name="AutoShape 4"/>
          <p:cNvSpPr txBox="1">
            <a:spLocks noChangeArrowheads="1"/>
          </p:cNvSpPr>
          <p:nvPr/>
        </p:nvSpPr>
        <p:spPr bwMode="auto">
          <a:xfrm>
            <a:off x="952099" y="4021359"/>
            <a:ext cx="3386217" cy="1938867"/>
          </a:xfrm>
          <a:prstGeom prst="wedgeEllipseCallout">
            <a:avLst>
              <a:gd name="adj1" fmla="val -62771"/>
              <a:gd name="adj2" fmla="val 60054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9354" y="5162939"/>
            <a:ext cx="416210" cy="416210"/>
          </a:xfrm>
          <a:prstGeom prst="rect">
            <a:avLst/>
          </a:prstGeom>
        </p:spPr>
      </p:pic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509565" y="4021359"/>
            <a:ext cx="4177235" cy="1729016"/>
          </a:xfrm>
          <a:prstGeom prst="wedgeEllipseCallout">
            <a:avLst>
              <a:gd name="adj1" fmla="val 53694"/>
              <a:gd name="adj2" fmla="val 77078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mms@mail.es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7344091" y="5019572"/>
            <a:ext cx="473037" cy="5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1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blar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33" y="3064933"/>
            <a:ext cx="3479800" cy="347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Lenguas</a:t>
            </a:r>
            <a:r>
              <a:rPr lang="en-GB" dirty="0" smtClean="0"/>
              <a:t> </a:t>
            </a:r>
            <a:r>
              <a:rPr lang="en-GB" i="1" dirty="0"/>
              <a:t>L</a:t>
            </a:r>
            <a:r>
              <a:rPr lang="en-GB" i="1" dirty="0" smtClean="0"/>
              <a:t>anguages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364066" y="1600200"/>
            <a:ext cx="4351867" cy="1464733"/>
          </a:xfrm>
          <a:prstGeom prst="wedgeEllipseCallout">
            <a:avLst>
              <a:gd name="adj1" fmla="val 16683"/>
              <a:gd name="adj2" fmla="val 10473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lenguas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715933" y="1320799"/>
            <a:ext cx="4360334" cy="1744134"/>
          </a:xfrm>
          <a:prstGeom prst="wedgeEllipseCallout">
            <a:avLst>
              <a:gd name="adj1" fmla="val -32562"/>
              <a:gd name="adj2" fmla="val 10597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inglés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,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francés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un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poco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0000" y="2379133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8077200" y="2137833"/>
            <a:ext cx="364066" cy="364066"/>
          </a:xfrm>
          <a:prstGeom prst="rect">
            <a:avLst/>
          </a:prstGeom>
        </p:spPr>
      </p:pic>
      <p:sp>
        <p:nvSpPr>
          <p:cNvPr id="8" name="AutoShape 4"/>
          <p:cNvSpPr txBox="1">
            <a:spLocks noChangeArrowheads="1"/>
          </p:cNvSpPr>
          <p:nvPr/>
        </p:nvSpPr>
        <p:spPr bwMode="auto">
          <a:xfrm>
            <a:off x="0" y="3327401"/>
            <a:ext cx="3115734" cy="1126066"/>
          </a:xfrm>
          <a:prstGeom prst="wedgeEllipseCallout">
            <a:avLst>
              <a:gd name="adj1" fmla="val 33967"/>
              <a:gd name="adj2" fmla="val 7315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chino.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64266" y="3509434"/>
            <a:ext cx="364066" cy="364066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8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Agradecer</a:t>
            </a:r>
            <a:r>
              <a:rPr lang="en-GB" dirty="0" smtClean="0"/>
              <a:t> </a:t>
            </a:r>
            <a:r>
              <a:rPr lang="en-GB" i="1" dirty="0" smtClean="0"/>
              <a:t>Thanking</a:t>
            </a:r>
            <a:endParaRPr lang="en-GB" i="1" dirty="0"/>
          </a:p>
        </p:txBody>
      </p:sp>
      <p:pic>
        <p:nvPicPr>
          <p:cNvPr id="6" name="Content Placeholder 5" descr="gracias.png"/>
          <p:cNvPicPr>
            <a:picLocks noGrp="1" noChangeAspect="1"/>
          </p:cNvPicPr>
          <p:nvPr>
            <p:ph idx="1"/>
          </p:nvPr>
        </p:nvPicPr>
        <p:blipFill>
          <a:blip r:embed="rId1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519083" y="1600200"/>
            <a:ext cx="82296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1639" y="1600200"/>
            <a:ext cx="2784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Por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favor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(please)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1639" y="2432620"/>
            <a:ext cx="3403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Gracias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(Thanks)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1639" y="2962542"/>
            <a:ext cx="4327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Muchas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gracias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(Thanks a lot)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639" y="3424207"/>
            <a:ext cx="409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amable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(Very kind)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4457049"/>
            <a:ext cx="4316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De nada (You’re welcome)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975455"/>
            <a:ext cx="479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No hay de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qu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é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(Don’t mention it)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20243" y="1600200"/>
            <a:ext cx="630238" cy="630238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73874" y="2432620"/>
            <a:ext cx="576607" cy="576607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26176" y="2962542"/>
            <a:ext cx="607206" cy="607206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85251" y="3424207"/>
            <a:ext cx="561307" cy="561307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285454" y="4457049"/>
            <a:ext cx="538558" cy="538558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84086" y="4918714"/>
            <a:ext cx="649075" cy="64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80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6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6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3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6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46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2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6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13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6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guntar_2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28" y="2861707"/>
            <a:ext cx="1524051" cy="1524051"/>
          </a:xfrm>
          <a:prstGeom prst="rect">
            <a:avLst/>
          </a:prstGeom>
        </p:spPr>
      </p:pic>
      <p:pic>
        <p:nvPicPr>
          <p:cNvPr id="13" name="Picture 12" descr="casa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33" y="1977469"/>
            <a:ext cx="766261" cy="766261"/>
          </a:xfrm>
          <a:prstGeom prst="rect">
            <a:avLst/>
          </a:prstGeom>
        </p:spPr>
      </p:pic>
      <p:pic>
        <p:nvPicPr>
          <p:cNvPr id="12" name="Picture 11" descr="hablar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08" y="2641575"/>
            <a:ext cx="1524051" cy="1524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289"/>
            <a:ext cx="8686800" cy="1143000"/>
          </a:xfrm>
        </p:spPr>
        <p:txBody>
          <a:bodyPr/>
          <a:lstStyle/>
          <a:p>
            <a:r>
              <a:rPr lang="en-GB" dirty="0" err="1" smtClean="0"/>
              <a:t>Frases</a:t>
            </a:r>
            <a:r>
              <a:rPr lang="en-GB" dirty="0" smtClean="0"/>
              <a:t> </a:t>
            </a:r>
            <a:r>
              <a:rPr lang="en-GB" dirty="0" err="1" smtClean="0"/>
              <a:t>útiles</a:t>
            </a:r>
            <a:r>
              <a:rPr lang="en-GB" dirty="0" smtClean="0"/>
              <a:t> </a:t>
            </a:r>
            <a:r>
              <a:rPr lang="en-GB" i="1" dirty="0" smtClean="0"/>
              <a:t>Useful sentences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>
            <a:off x="0" y="1193271"/>
            <a:ext cx="2157941" cy="1444095"/>
          </a:xfrm>
          <a:prstGeom prst="wedgeEllipseCallout">
            <a:avLst>
              <a:gd name="adj1" fmla="val -1858"/>
              <a:gd name="adj2" fmla="val 70461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hello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2353734" y="1193271"/>
            <a:ext cx="1831975" cy="1550459"/>
          </a:xfrm>
          <a:prstGeom prst="wedgeEllipseCallout">
            <a:avLst>
              <a:gd name="adj1" fmla="val -57938"/>
              <a:gd name="adj2" fmla="val 5615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167438" y="1193271"/>
            <a:ext cx="2216429" cy="1803929"/>
          </a:xfrm>
          <a:prstGeom prst="wedgeEllipseCallout">
            <a:avLst>
              <a:gd name="adj1" fmla="val 44264"/>
              <a:gd name="adj2" fmla="val 58319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¿Qué significa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casa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6648463" y="1528523"/>
            <a:ext cx="2247873" cy="1468677"/>
          </a:xfrm>
          <a:prstGeom prst="wedgeEllipseCallout">
            <a:avLst>
              <a:gd name="adj1" fmla="val -10549"/>
              <a:gd name="adj2" fmla="val 67794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/>
                <a:ea typeface="ÇlÇr ñæí©" charset="0"/>
                <a:cs typeface="Arial"/>
              </a:rPr>
              <a:t>“Casa” 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s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ignifica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house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-1" y="4520142"/>
            <a:ext cx="2999845" cy="1303842"/>
          </a:xfrm>
          <a:prstGeom prst="wedgeEllipseCallout">
            <a:avLst>
              <a:gd name="adj1" fmla="val -46494"/>
              <a:gd name="adj2" fmla="val 70235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Perd</a:t>
            </a:r>
            <a:r>
              <a:rPr kumimoji="0" lang="es-ES_tradn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ón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no entiendo.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999845" y="4520142"/>
            <a:ext cx="3086657" cy="1303842"/>
          </a:xfrm>
          <a:prstGeom prst="wedgeEllipseCallout">
            <a:avLst>
              <a:gd name="adj1" fmla="val -41102"/>
              <a:gd name="adj2" fmla="val 68190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Puede</a:t>
            </a:r>
            <a:r>
              <a:rPr lang="en-US" sz="20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repetir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6086503" y="4520142"/>
            <a:ext cx="2905097" cy="1465551"/>
          </a:xfrm>
          <a:prstGeom prst="wedgeEllipseCallout">
            <a:avLst>
              <a:gd name="adj1" fmla="val -58176"/>
              <a:gd name="adj2" fmla="val 52836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Más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despacio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por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favor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8533" y="1977469"/>
            <a:ext cx="347133" cy="347133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401733" y="1443289"/>
            <a:ext cx="364067" cy="364067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735666" y="5190067"/>
            <a:ext cx="364067" cy="364067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42934" y="5190067"/>
            <a:ext cx="431800" cy="431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704679" y="5257800"/>
            <a:ext cx="364067" cy="364067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/>
          <a:stretch>
            <a:fillRect/>
          </a:stretch>
        </p:blipFill>
        <p:spPr>
          <a:xfrm flipH="1">
            <a:off x="3534856" y="1927199"/>
            <a:ext cx="410609" cy="410609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9"/>
          <a:stretch>
            <a:fillRect/>
          </a:stretch>
        </p:blipFill>
        <p:spPr>
          <a:xfrm flipH="1">
            <a:off x="8227482" y="1807356"/>
            <a:ext cx="397933" cy="397933"/>
          </a:xfrm>
          <a:prstGeom prst="rect">
            <a:avLst/>
          </a:prstGeom>
        </p:spPr>
      </p:pic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22" name="Picture 21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8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Macintosh PowerPoint</Application>
  <PresentationFormat>On-screen Show (4:3)</PresentationFormat>
  <Paragraphs>44</Paragraphs>
  <Slides>7</Slides>
  <Notes>0</Notes>
  <HiddenSlides>0</HiddenSlides>
  <MMClips>26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Farolito Spanish</vt:lpstr>
      <vt:lpstr>La ocupación Your occupation</vt:lpstr>
      <vt:lpstr>La edad Age</vt:lpstr>
      <vt:lpstr>¿Cuál….? What is…?</vt:lpstr>
      <vt:lpstr>Lenguas Languages</vt:lpstr>
      <vt:lpstr>Agradecer Thanking</vt:lpstr>
      <vt:lpstr>Frases útiles Useful sentences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Farolito Spanish</dc:title>
  <dc:creator>Monica Gonzalez</dc:creator>
  <cp:lastModifiedBy>Monica Gonzalez</cp:lastModifiedBy>
  <cp:revision>1</cp:revision>
  <dcterms:created xsi:type="dcterms:W3CDTF">2014-06-04T05:50:10Z</dcterms:created>
  <dcterms:modified xsi:type="dcterms:W3CDTF">2014-06-04T05:50:42Z</dcterms:modified>
</cp:coreProperties>
</file>